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10"/>
  </p:notesMasterIdLst>
  <p:sldIdLst>
    <p:sldId id="256" r:id="rId6"/>
    <p:sldId id="259" r:id="rId7"/>
    <p:sldId id="260" r:id="rId8"/>
    <p:sldId id="261" r:id="rId9"/>
  </p:sldIdLst>
  <p:sldSz cx="7772400" cy="10058400"/>
  <p:notesSz cx="6858000" cy="9144000"/>
  <p:embeddedFontLst>
    <p:embeddedFont>
      <p:font typeface="Lora Regular" pitchFamily="2" charset="0"/>
      <p:regular r:id="rId11"/>
      <p:bold r:id="rId12"/>
      <p:italic r:id="rId13"/>
      <p:boldItalic r:id="rId14"/>
    </p:embeddedFont>
    <p:embeddedFont>
      <p:font typeface="Oswald" panose="00000500000000000000" pitchFamily="2" charset="0"/>
      <p:regular r:id="rId15"/>
      <p:bold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LIGHT" panose="02000000000000000000" pitchFamily="2" charset="0"/>
      <p:regular r:id="rId21"/>
      <p:italic r:id="rId22"/>
    </p:embeddedFont>
    <p:embeddedFont>
      <p:font typeface="ROBOTO LIGHT" panose="02000000000000000000" pitchFamily="2" charset="0"/>
      <p:regular r:id="rId21"/>
      <p:italic r:id="rId22"/>
    </p:embeddedFont>
    <p:embeddedFont>
      <p:font typeface="Ubuntu" panose="020B0504030602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8CC"/>
    <a:srgbClr val="1E5174"/>
    <a:srgbClr val="0F2535"/>
    <a:srgbClr val="194565"/>
    <a:srgbClr val="093567"/>
    <a:srgbClr val="095394"/>
    <a:srgbClr val="072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2795-C376-0584-3424-76B6F3C2F38C}" v="22" dt="2024-11-07T18:48:40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3"/>
    <p:restoredTop sz="94609"/>
  </p:normalViewPr>
  <p:slideViewPr>
    <p:cSldViewPr snapToGrid="0">
      <p:cViewPr>
        <p:scale>
          <a:sx n="150" d="100"/>
          <a:sy n="150" d="100"/>
        </p:scale>
        <p:origin x="3352" y="-27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100d36b63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100d36b63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100d36b63_1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100d36b63_1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100d36b63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100d36b63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100d36b63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100d36b63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772400" cy="10077450"/>
          </a:xfrm>
          <a:prstGeom prst="rect">
            <a:avLst/>
          </a:prstGeom>
          <a:solidFill>
            <a:srgbClr val="0F253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287743-0C6D-CA08-1DAD-5B393BBA2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2089" t="15755" r="27106" b="15058"/>
          <a:stretch/>
        </p:blipFill>
        <p:spPr>
          <a:xfrm>
            <a:off x="0" y="0"/>
            <a:ext cx="7772400" cy="87632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924BE151-789B-6D46-4D74-B20D1A38084B}"/>
              </a:ext>
            </a:extLst>
          </p:cNvPr>
          <p:cNvSpPr/>
          <p:nvPr/>
        </p:nvSpPr>
        <p:spPr>
          <a:xfrm>
            <a:off x="0" y="8763216"/>
            <a:ext cx="7772400" cy="1306296"/>
          </a:xfrm>
          <a:prstGeom prst="rect">
            <a:avLst/>
          </a:prstGeom>
          <a:solidFill>
            <a:srgbClr val="D2D8CC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D2D8CC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64900" y="3003125"/>
            <a:ext cx="7242600" cy="12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nl-NL" sz="5400" b="1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Lebenslauf</a:t>
            </a:r>
            <a:r>
              <a:rPr lang="nl-NL" sz="54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-NL" sz="5400" b="1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Vorlagen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B9ED268-6391-87ED-3F7B-E4F43228C620}"/>
              </a:ext>
            </a:extLst>
          </p:cNvPr>
          <p:cNvSpPr txBox="1"/>
          <p:nvPr/>
        </p:nvSpPr>
        <p:spPr>
          <a:xfrm>
            <a:off x="1430981" y="4208791"/>
            <a:ext cx="51802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i="1" dirty="0">
                <a:solidFill>
                  <a:schemeClr val="bg1"/>
                </a:solidFill>
                <a:latin typeface="Ubuntu" panose="020B0504030602030204" pitchFamily="34" charset="0"/>
              </a:rPr>
              <a:t>Du musst nur noch ein repräsentatives Foto von dir hinzufügen, deine Daten hinterlassen und zu guter Letzt deinen endgültigen Lebenslauf als </a:t>
            </a:r>
            <a:r>
              <a:rPr lang="de-DE" sz="1100" i="1" dirty="0" err="1">
                <a:solidFill>
                  <a:schemeClr val="bg1"/>
                </a:solidFill>
                <a:latin typeface="Ubuntu" panose="020B0504030602030204" pitchFamily="34" charset="0"/>
              </a:rPr>
              <a:t>pdf</a:t>
            </a:r>
            <a:r>
              <a:rPr lang="de-DE" sz="1100" i="1" dirty="0">
                <a:solidFill>
                  <a:schemeClr val="bg1"/>
                </a:solidFill>
                <a:latin typeface="Ubuntu" panose="020B0504030602030204" pitchFamily="34" charset="0"/>
              </a:rPr>
              <a:t>-Datei speichern, damit im Layout nichts herumspringt!</a:t>
            </a:r>
          </a:p>
        </p:txBody>
      </p:sp>
      <p:pic>
        <p:nvPicPr>
          <p:cNvPr id="18" name="Afbeelding 1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25DC598-F28C-B95F-7DA0-661228425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782" y="2505290"/>
            <a:ext cx="1654899" cy="267566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C6C86CFD-2551-490F-4D43-B1C8DEBADF19}"/>
              </a:ext>
            </a:extLst>
          </p:cNvPr>
          <p:cNvSpPr txBox="1"/>
          <p:nvPr/>
        </p:nvSpPr>
        <p:spPr>
          <a:xfrm>
            <a:off x="4651419" y="2386570"/>
            <a:ext cx="379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Ubuntu" panose="020B0504030602030204" pitchFamily="34" charset="0"/>
              </a:rPr>
              <a:t>‘s</a:t>
            </a:r>
            <a:endParaRPr lang="nl-NL" sz="20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>
            <a:off x="0" y="0"/>
            <a:ext cx="2864550" cy="10058400"/>
          </a:xfrm>
          <a:prstGeom prst="rect">
            <a:avLst/>
          </a:prstGeom>
          <a:solidFill>
            <a:srgbClr val="DAE9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93567"/>
              </a:solidFill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316203" y="468871"/>
            <a:ext cx="2367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dirty="0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NAME</a:t>
            </a:r>
            <a:endParaRPr sz="4100" b="1" dirty="0">
              <a:solidFill>
                <a:srgbClr val="0B539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97372" y="1984741"/>
            <a:ext cx="169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 dirty="0" err="1">
                <a:latin typeface="Verdana"/>
                <a:ea typeface="Verdana"/>
                <a:cs typeface="Verdana"/>
                <a:sym typeface="Verdana"/>
              </a:rPr>
              <a:t>Telefonnummer</a:t>
            </a:r>
            <a:endParaRPr lang="nl-NL"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295792" y="1361884"/>
            <a:ext cx="22623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Verdana"/>
                <a:ea typeface="Verdana"/>
                <a:cs typeface="Verdana"/>
                <a:sym typeface="Verdana"/>
              </a:rPr>
              <a:t>BERUFSBEZEICHNUNG</a:t>
            </a:r>
            <a:endParaRPr sz="11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3401567" y="545704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B539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Verdana"/>
              </a:rPr>
              <a:t>ÜBER MICH</a:t>
            </a:r>
            <a:endParaRPr sz="1000" b="1" dirty="0">
              <a:solidFill>
                <a:srgbClr val="0B539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Verdana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3401567" y="875113"/>
            <a:ext cx="399005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gute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Möglichkeit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deinen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Lebenslauf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hervorzuheben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Füge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einen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kurzen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persönlichen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Teil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dich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Dadurch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dein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Lebenslauf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mehr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als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einem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Stück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Papier,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dem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steht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was du </a:t>
            </a:r>
            <a:r>
              <a:rPr lang="nl-NL" sz="1000" dirty="0" err="1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kannst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r>
              <a:rPr lang="nl-NL" sz="1000" dirty="0">
                <a:solidFill>
                  <a:schemeClr val="tx2">
                    <a:lumMod val="9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...........</a:t>
            </a:r>
            <a:endParaRPr lang="nl-NL" sz="1000" dirty="0">
              <a:solidFill>
                <a:schemeClr val="tx2">
                  <a:lumMod val="90000"/>
                </a:schemeClr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376009" y="3165471"/>
            <a:ext cx="151477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dirty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SOZIALE MEDIEN</a:t>
            </a:r>
            <a:endParaRPr lang="de-DE" sz="1300" b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697372" y="2295716"/>
            <a:ext cx="169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 dirty="0" err="1">
                <a:latin typeface="Verdana"/>
                <a:ea typeface="Verdana"/>
                <a:cs typeface="Verdana"/>
                <a:sym typeface="Verdana"/>
              </a:rPr>
              <a:t>Adresse</a:t>
            </a:r>
            <a:r>
              <a:rPr lang="nl-NL" sz="10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146" name="Google Shape;146;p16"/>
          <p:cNvSpPr txBox="1"/>
          <p:nvPr/>
        </p:nvSpPr>
        <p:spPr>
          <a:xfrm>
            <a:off x="697372" y="2588941"/>
            <a:ext cx="169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 dirty="0">
                <a:latin typeface="Verdana"/>
                <a:ea typeface="Verdana"/>
                <a:cs typeface="Verdana"/>
                <a:sym typeface="Verdana"/>
              </a:rPr>
              <a:t>E-</a:t>
            </a:r>
            <a:r>
              <a:rPr lang="nl-NL" sz="1000" dirty="0" err="1">
                <a:latin typeface="Verdana"/>
                <a:ea typeface="Verdana"/>
                <a:cs typeface="Verdana"/>
                <a:sym typeface="Verdana"/>
              </a:rPr>
              <a:t>Mailadresse</a:t>
            </a:r>
            <a:endParaRPr lang="nl-NL"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3197881" y="7537941"/>
            <a:ext cx="2177639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dirty="0">
                <a:solidFill>
                  <a:srgbClr val="0B539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Verdana"/>
              </a:rPr>
              <a:t>KENNTNISSE &amp; FÄHIGKEITEN</a:t>
            </a:r>
            <a:endParaRPr lang="de-DE" sz="1300" b="1" dirty="0">
              <a:solidFill>
                <a:srgbClr val="0B539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Verdana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72" y="2370028"/>
            <a:ext cx="118475" cy="1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10" y="2718278"/>
            <a:ext cx="157775" cy="11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072" y="2080191"/>
            <a:ext cx="148900" cy="1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90927506-5B18-104A-7300-BB4A01193883}"/>
              </a:ext>
            </a:extLst>
          </p:cNvPr>
          <p:cNvSpPr/>
          <p:nvPr/>
        </p:nvSpPr>
        <p:spPr>
          <a:xfrm>
            <a:off x="1857118" y="322439"/>
            <a:ext cx="1401948" cy="1376566"/>
          </a:xfrm>
          <a:prstGeom prst="ellipse">
            <a:avLst/>
          </a:prstGeom>
          <a:solidFill>
            <a:schemeClr val="bg1"/>
          </a:solidFill>
          <a:ln>
            <a:solidFill>
              <a:srgbClr val="095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95394"/>
                </a:solidFill>
              </a:rPr>
              <a:t>FOTO</a:t>
            </a:r>
          </a:p>
        </p:txBody>
      </p:sp>
      <p:sp>
        <p:nvSpPr>
          <p:cNvPr id="4" name="Google Shape;73;p14">
            <a:extLst>
              <a:ext uri="{FF2B5EF4-FFF2-40B4-BE49-F238E27FC236}">
                <a16:creationId xmlns:a16="http://schemas.microsoft.com/office/drawing/2014/main" id="{6D84178F-581B-8AAF-83DE-E2CF1E48EF96}"/>
              </a:ext>
            </a:extLst>
          </p:cNvPr>
          <p:cNvSpPr txBox="1"/>
          <p:nvPr/>
        </p:nvSpPr>
        <p:spPr>
          <a:xfrm>
            <a:off x="3171825" y="2273952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Feb. 2019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heute</a:t>
            </a:r>
            <a:endParaRPr lang="nl-NL" sz="800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5" name="Google Shape;75;p14">
            <a:extLst>
              <a:ext uri="{FF2B5EF4-FFF2-40B4-BE49-F238E27FC236}">
                <a16:creationId xmlns:a16="http://schemas.microsoft.com/office/drawing/2014/main" id="{DBA2D922-B6CB-785D-34F3-53F470D6E105}"/>
              </a:ext>
            </a:extLst>
          </p:cNvPr>
          <p:cNvSpPr txBox="1"/>
          <p:nvPr/>
        </p:nvSpPr>
        <p:spPr>
          <a:xfrm>
            <a:off x="4050863" y="2241304"/>
            <a:ext cx="2809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Berufsbezeichnung</a:t>
            </a:r>
            <a:r>
              <a:rPr lang="en" sz="1200" b="1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</a:t>
            </a:r>
            <a:r>
              <a:rPr lang="en" sz="1200" b="1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Firmenname</a:t>
            </a:r>
            <a:endParaRPr sz="1200" b="1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A1F4C2F9-AB10-ADDF-E8BB-03CE7E4D3A86}"/>
              </a:ext>
            </a:extLst>
          </p:cNvPr>
          <p:cNvSpPr txBox="1"/>
          <p:nvPr/>
        </p:nvSpPr>
        <p:spPr>
          <a:xfrm>
            <a:off x="4079591" y="2542492"/>
            <a:ext cx="2729658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Gebe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Rolle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Aktivitäten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hier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7" name="Google Shape;73;p14">
            <a:extLst>
              <a:ext uri="{FF2B5EF4-FFF2-40B4-BE49-F238E27FC236}">
                <a16:creationId xmlns:a16="http://schemas.microsoft.com/office/drawing/2014/main" id="{0FA246B0-B677-1AD4-831C-A06963C0654F}"/>
              </a:ext>
            </a:extLst>
          </p:cNvPr>
          <p:cNvSpPr txBox="1"/>
          <p:nvPr/>
        </p:nvSpPr>
        <p:spPr>
          <a:xfrm>
            <a:off x="3171825" y="3111336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Dez</a:t>
            </a:r>
            <a:r>
              <a:rPr lang="nl-NL" sz="8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2017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Feb. 2019 </a:t>
            </a:r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0DE44BEA-81E5-0ADA-4753-6A52B0EC1D0F}"/>
              </a:ext>
            </a:extLst>
          </p:cNvPr>
          <p:cNvSpPr txBox="1"/>
          <p:nvPr/>
        </p:nvSpPr>
        <p:spPr>
          <a:xfrm>
            <a:off x="4050863" y="3078688"/>
            <a:ext cx="2809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Berufsbezeichnung, Firmenname</a:t>
            </a:r>
          </a:p>
        </p:txBody>
      </p:sp>
      <p:sp>
        <p:nvSpPr>
          <p:cNvPr id="9" name="Google Shape;76;p14">
            <a:extLst>
              <a:ext uri="{FF2B5EF4-FFF2-40B4-BE49-F238E27FC236}">
                <a16:creationId xmlns:a16="http://schemas.microsoft.com/office/drawing/2014/main" id="{B1EE8D72-65B1-2CA5-5603-5F0F811E89AE}"/>
              </a:ext>
            </a:extLst>
          </p:cNvPr>
          <p:cNvSpPr txBox="1"/>
          <p:nvPr/>
        </p:nvSpPr>
        <p:spPr>
          <a:xfrm>
            <a:off x="4079591" y="3379876"/>
            <a:ext cx="2729658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Gebe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Rolle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Aktivitäten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hier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10" name="Google Shape;140;p16">
            <a:extLst>
              <a:ext uri="{FF2B5EF4-FFF2-40B4-BE49-F238E27FC236}">
                <a16:creationId xmlns:a16="http://schemas.microsoft.com/office/drawing/2014/main" id="{0C785F78-4261-19DD-50F3-DEB678B2A161}"/>
              </a:ext>
            </a:extLst>
          </p:cNvPr>
          <p:cNvSpPr txBox="1"/>
          <p:nvPr/>
        </p:nvSpPr>
        <p:spPr>
          <a:xfrm>
            <a:off x="3171825" y="1906785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dirty="0">
                <a:solidFill>
                  <a:srgbClr val="0B539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Verdana"/>
              </a:rPr>
              <a:t>BERUFSERFAHRUNG</a:t>
            </a:r>
          </a:p>
        </p:txBody>
      </p:sp>
      <p:sp>
        <p:nvSpPr>
          <p:cNvPr id="13" name="Google Shape;94;p14">
            <a:extLst>
              <a:ext uri="{FF2B5EF4-FFF2-40B4-BE49-F238E27FC236}">
                <a16:creationId xmlns:a16="http://schemas.microsoft.com/office/drawing/2014/main" id="{78B2AB5C-3758-9C48-DF8A-871E00ABE121}"/>
              </a:ext>
            </a:extLst>
          </p:cNvPr>
          <p:cNvSpPr txBox="1"/>
          <p:nvPr/>
        </p:nvSpPr>
        <p:spPr>
          <a:xfrm>
            <a:off x="3201169" y="8680672"/>
            <a:ext cx="1957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(Digitale) Programme </a:t>
            </a:r>
          </a:p>
        </p:txBody>
      </p:sp>
      <p:sp>
        <p:nvSpPr>
          <p:cNvPr id="14" name="Google Shape;104;p14">
            <a:extLst>
              <a:ext uri="{FF2B5EF4-FFF2-40B4-BE49-F238E27FC236}">
                <a16:creationId xmlns:a16="http://schemas.microsoft.com/office/drawing/2014/main" id="{B8E80A2C-F53D-80A4-4832-AD8631606396}"/>
              </a:ext>
            </a:extLst>
          </p:cNvPr>
          <p:cNvSpPr txBox="1"/>
          <p:nvPr/>
        </p:nvSpPr>
        <p:spPr>
          <a:xfrm>
            <a:off x="3197881" y="7925648"/>
            <a:ext cx="1957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Sprachen</a:t>
            </a:r>
            <a:r>
              <a:rPr lang="en" sz="1200" b="1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endParaRPr sz="1200" b="1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15" name="Google Shape;105;p14">
            <a:extLst>
              <a:ext uri="{FF2B5EF4-FFF2-40B4-BE49-F238E27FC236}">
                <a16:creationId xmlns:a16="http://schemas.microsoft.com/office/drawing/2014/main" id="{8000B199-E7F1-4956-FEFC-FDC477460C24}"/>
              </a:ext>
            </a:extLst>
          </p:cNvPr>
          <p:cNvSpPr txBox="1"/>
          <p:nvPr/>
        </p:nvSpPr>
        <p:spPr>
          <a:xfrm>
            <a:off x="3197881" y="8133404"/>
            <a:ext cx="383771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Nenne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die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Sprachen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die du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beherrschst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auf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welchem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Niveau. Gut,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mittelmäßig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... in Wort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/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Schrift. </a:t>
            </a:r>
          </a:p>
        </p:txBody>
      </p:sp>
      <p:sp>
        <p:nvSpPr>
          <p:cNvPr id="16" name="Google Shape;105;p14">
            <a:extLst>
              <a:ext uri="{FF2B5EF4-FFF2-40B4-BE49-F238E27FC236}">
                <a16:creationId xmlns:a16="http://schemas.microsoft.com/office/drawing/2014/main" id="{9C5D4C49-FDA4-5F16-C64E-77C511A23B04}"/>
              </a:ext>
            </a:extLst>
          </p:cNvPr>
          <p:cNvSpPr txBox="1"/>
          <p:nvPr/>
        </p:nvSpPr>
        <p:spPr>
          <a:xfrm>
            <a:off x="3215612" y="8951809"/>
            <a:ext cx="3644751" cy="66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Nenne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die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Programme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die du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beherrschst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auf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welchem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Niveau. Gut,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mittelmäßig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...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Zum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Beispiel Adobe Photoshop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Google Analytics. </a:t>
            </a:r>
          </a:p>
        </p:txBody>
      </p:sp>
      <p:pic>
        <p:nvPicPr>
          <p:cNvPr id="17" name="Afbeelding 16" descr="Linkedin - Free social media icons">
            <a:extLst>
              <a:ext uri="{FF2B5EF4-FFF2-40B4-BE49-F238E27FC236}">
                <a16:creationId xmlns:a16="http://schemas.microsoft.com/office/drawing/2014/main" id="{1880B917-2378-4AA6-4DE8-7A9E9C975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6" y="3636380"/>
            <a:ext cx="309631" cy="3096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7FABCD7-CD30-BFD8-4762-D885D90C18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6" y="4027069"/>
            <a:ext cx="309632" cy="30963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2" descr="Website Logo Png - Website PNG – Stunning free transparent png clipart  images free download">
            <a:extLst>
              <a:ext uri="{FF2B5EF4-FFF2-40B4-BE49-F238E27FC236}">
                <a16:creationId xmlns:a16="http://schemas.microsoft.com/office/drawing/2014/main" id="{5094B046-F3A1-6918-A8D2-0FA4CA9A9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13789" r="29894" b="13584"/>
          <a:stretch/>
        </p:blipFill>
        <p:spPr bwMode="auto">
          <a:xfrm>
            <a:off x="456410" y="4392494"/>
            <a:ext cx="328357" cy="3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91;p14">
            <a:extLst>
              <a:ext uri="{FF2B5EF4-FFF2-40B4-BE49-F238E27FC236}">
                <a16:creationId xmlns:a16="http://schemas.microsoft.com/office/drawing/2014/main" id="{BD258BF2-E36F-FC69-F1FE-6C912FC041E6}"/>
              </a:ext>
            </a:extLst>
          </p:cNvPr>
          <p:cNvSpPr txBox="1"/>
          <p:nvPr/>
        </p:nvSpPr>
        <p:spPr>
          <a:xfrm>
            <a:off x="866599" y="3526218"/>
            <a:ext cx="195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LinkedIn-Hyperlink</a:t>
            </a:r>
            <a:endParaRPr lang="en" sz="900" i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21" name="Google Shape;91;p14">
            <a:extLst>
              <a:ext uri="{FF2B5EF4-FFF2-40B4-BE49-F238E27FC236}">
                <a16:creationId xmlns:a16="http://schemas.microsoft.com/office/drawing/2014/main" id="{78D38C32-22CD-811A-A569-9000248C6CC7}"/>
              </a:ext>
            </a:extLst>
          </p:cNvPr>
          <p:cNvSpPr txBox="1"/>
          <p:nvPr/>
        </p:nvSpPr>
        <p:spPr>
          <a:xfrm>
            <a:off x="866599" y="3955141"/>
            <a:ext cx="195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Instagram-Hyperlink</a:t>
            </a:r>
            <a:endParaRPr lang="en" sz="900" i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22" name="Google Shape;91;p14">
            <a:extLst>
              <a:ext uri="{FF2B5EF4-FFF2-40B4-BE49-F238E27FC236}">
                <a16:creationId xmlns:a16="http://schemas.microsoft.com/office/drawing/2014/main" id="{81732F96-64C3-DB5C-290A-AA0B6D2CCDE3}"/>
              </a:ext>
            </a:extLst>
          </p:cNvPr>
          <p:cNvSpPr txBox="1"/>
          <p:nvPr/>
        </p:nvSpPr>
        <p:spPr>
          <a:xfrm>
            <a:off x="856557" y="4341874"/>
            <a:ext cx="195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Website/portfolio-Hyperlink</a:t>
            </a:r>
            <a:endParaRPr lang="en" sz="900" i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23" name="Google Shape;73;p14">
            <a:extLst>
              <a:ext uri="{FF2B5EF4-FFF2-40B4-BE49-F238E27FC236}">
                <a16:creationId xmlns:a16="http://schemas.microsoft.com/office/drawing/2014/main" id="{04FAF6CF-93B1-E551-5458-690D1CFC08D7}"/>
              </a:ext>
            </a:extLst>
          </p:cNvPr>
          <p:cNvSpPr txBox="1"/>
          <p:nvPr/>
        </p:nvSpPr>
        <p:spPr>
          <a:xfrm>
            <a:off x="3171825" y="4341874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Okt.. 2009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Feb. 2010</a:t>
            </a:r>
          </a:p>
        </p:txBody>
      </p:sp>
      <p:sp>
        <p:nvSpPr>
          <p:cNvPr id="24" name="Google Shape;75;p14">
            <a:extLst>
              <a:ext uri="{FF2B5EF4-FFF2-40B4-BE49-F238E27FC236}">
                <a16:creationId xmlns:a16="http://schemas.microsoft.com/office/drawing/2014/main" id="{48AC31E3-ACE1-FEAF-BAA8-54C5FABB89AB}"/>
              </a:ext>
            </a:extLst>
          </p:cNvPr>
          <p:cNvSpPr txBox="1"/>
          <p:nvPr/>
        </p:nvSpPr>
        <p:spPr>
          <a:xfrm>
            <a:off x="4050863" y="4309226"/>
            <a:ext cx="2809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Berufsbezeichnung, Firmenname</a:t>
            </a:r>
          </a:p>
        </p:txBody>
      </p:sp>
      <p:sp>
        <p:nvSpPr>
          <p:cNvPr id="25" name="Google Shape;76;p14">
            <a:extLst>
              <a:ext uri="{FF2B5EF4-FFF2-40B4-BE49-F238E27FC236}">
                <a16:creationId xmlns:a16="http://schemas.microsoft.com/office/drawing/2014/main" id="{28A1A610-B504-1856-A139-1821C96F149A}"/>
              </a:ext>
            </a:extLst>
          </p:cNvPr>
          <p:cNvSpPr txBox="1"/>
          <p:nvPr/>
        </p:nvSpPr>
        <p:spPr>
          <a:xfrm>
            <a:off x="4079591" y="4595424"/>
            <a:ext cx="2729658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Gebe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Rolle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Aktivitäten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hier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26" name="Google Shape;140;p16">
            <a:extLst>
              <a:ext uri="{FF2B5EF4-FFF2-40B4-BE49-F238E27FC236}">
                <a16:creationId xmlns:a16="http://schemas.microsoft.com/office/drawing/2014/main" id="{CA94CE56-5020-C436-16CB-115A6649154A}"/>
              </a:ext>
            </a:extLst>
          </p:cNvPr>
          <p:cNvSpPr txBox="1"/>
          <p:nvPr/>
        </p:nvSpPr>
        <p:spPr>
          <a:xfrm>
            <a:off x="3164048" y="4041270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B539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Verdana"/>
              </a:rPr>
              <a:t>PRAKTIKA</a:t>
            </a:r>
            <a:endParaRPr sz="1000" b="1" dirty="0">
              <a:solidFill>
                <a:srgbClr val="0B539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Verdana"/>
            </a:endParaRP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9A825438-1882-73DD-9292-D4A90834C8CE}"/>
              </a:ext>
            </a:extLst>
          </p:cNvPr>
          <p:cNvCxnSpPr/>
          <p:nvPr/>
        </p:nvCxnSpPr>
        <p:spPr>
          <a:xfrm>
            <a:off x="3063240" y="3965356"/>
            <a:ext cx="4458308" cy="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D6C0DB41-29E9-5D66-7ADB-7AD10E730586}"/>
              </a:ext>
            </a:extLst>
          </p:cNvPr>
          <p:cNvCxnSpPr/>
          <p:nvPr/>
        </p:nvCxnSpPr>
        <p:spPr>
          <a:xfrm>
            <a:off x="3071017" y="5183860"/>
            <a:ext cx="4458308" cy="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CC0C1021-148C-D98E-A31B-6C549884CA71}"/>
              </a:ext>
            </a:extLst>
          </p:cNvPr>
          <p:cNvCxnSpPr/>
          <p:nvPr/>
        </p:nvCxnSpPr>
        <p:spPr>
          <a:xfrm>
            <a:off x="3071017" y="1782010"/>
            <a:ext cx="4458308" cy="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534F9314-9EA6-5397-A3B3-C2806602286F}"/>
              </a:ext>
            </a:extLst>
          </p:cNvPr>
          <p:cNvCxnSpPr/>
          <p:nvPr/>
        </p:nvCxnSpPr>
        <p:spPr>
          <a:xfrm>
            <a:off x="3164048" y="7320508"/>
            <a:ext cx="4458308" cy="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73;p14">
            <a:extLst>
              <a:ext uri="{FF2B5EF4-FFF2-40B4-BE49-F238E27FC236}">
                <a16:creationId xmlns:a16="http://schemas.microsoft.com/office/drawing/2014/main" id="{880220A9-C3CE-439A-97CD-0243E4D029CB}"/>
              </a:ext>
            </a:extLst>
          </p:cNvPr>
          <p:cNvSpPr txBox="1"/>
          <p:nvPr/>
        </p:nvSpPr>
        <p:spPr>
          <a:xfrm>
            <a:off x="3186815" y="5636124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Sept. 2008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Sept. 2012</a:t>
            </a:r>
          </a:p>
        </p:txBody>
      </p:sp>
      <p:sp>
        <p:nvSpPr>
          <p:cNvPr id="33" name="Google Shape;75;p14">
            <a:extLst>
              <a:ext uri="{FF2B5EF4-FFF2-40B4-BE49-F238E27FC236}">
                <a16:creationId xmlns:a16="http://schemas.microsoft.com/office/drawing/2014/main" id="{BF30B045-2F81-2A9A-8D6D-A365C152174F}"/>
              </a:ext>
            </a:extLst>
          </p:cNvPr>
          <p:cNvSpPr txBox="1"/>
          <p:nvPr/>
        </p:nvSpPr>
        <p:spPr>
          <a:xfrm>
            <a:off x="4065852" y="5603476"/>
            <a:ext cx="3198547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434343"/>
                </a:solidFill>
                <a:latin typeface="ROBOTO LIGHT" panose="02000000000000000000" pitchFamily="2" charset="0"/>
                <a:cs typeface="ROBOTO LIGHT" panose="02000000000000000000" pitchFamily="2" charset="0"/>
              </a:rPr>
              <a:t>Ausbildung, Bildungseinrichtung</a:t>
            </a:r>
            <a:endParaRPr lang="nl-NL" sz="1200" b="1" dirty="0">
              <a:solidFill>
                <a:srgbClr val="434343"/>
              </a:solidFill>
              <a:latin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536770E5-EAFA-D7B8-1B02-934FE8461AB0}"/>
              </a:ext>
            </a:extLst>
          </p:cNvPr>
          <p:cNvSpPr txBox="1"/>
          <p:nvPr/>
        </p:nvSpPr>
        <p:spPr>
          <a:xfrm>
            <a:off x="4079591" y="5904664"/>
            <a:ext cx="2729658" cy="66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Nenne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der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Kurs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beinhaltete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ob du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diesen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Abschluss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erreicht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hast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35" name="Google Shape;73;p14">
            <a:extLst>
              <a:ext uri="{FF2B5EF4-FFF2-40B4-BE49-F238E27FC236}">
                <a16:creationId xmlns:a16="http://schemas.microsoft.com/office/drawing/2014/main" id="{C1C1CB69-F63C-1077-74C9-00708C40EF64}"/>
              </a:ext>
            </a:extLst>
          </p:cNvPr>
          <p:cNvSpPr txBox="1"/>
          <p:nvPr/>
        </p:nvSpPr>
        <p:spPr>
          <a:xfrm>
            <a:off x="3186815" y="6473508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Sept. 2005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Juli 2008</a:t>
            </a:r>
          </a:p>
        </p:txBody>
      </p:sp>
      <p:sp>
        <p:nvSpPr>
          <p:cNvPr id="36" name="Google Shape;75;p14">
            <a:extLst>
              <a:ext uri="{FF2B5EF4-FFF2-40B4-BE49-F238E27FC236}">
                <a16:creationId xmlns:a16="http://schemas.microsoft.com/office/drawing/2014/main" id="{80EACB98-FC51-7399-8917-02A3589E8548}"/>
              </a:ext>
            </a:extLst>
          </p:cNvPr>
          <p:cNvSpPr txBox="1"/>
          <p:nvPr/>
        </p:nvSpPr>
        <p:spPr>
          <a:xfrm>
            <a:off x="4065853" y="6432408"/>
            <a:ext cx="2809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434343"/>
                </a:solidFill>
                <a:latin typeface="ROBOTO LIGHT" panose="02000000000000000000" pitchFamily="2" charset="0"/>
                <a:cs typeface="ROBOTO LIGHT" panose="02000000000000000000" pitchFamily="2" charset="0"/>
              </a:rPr>
              <a:t>Ausbildung, Bildungseinrichtung</a:t>
            </a:r>
            <a:endParaRPr lang="nl-NL" sz="1200" b="1" dirty="0">
              <a:solidFill>
                <a:srgbClr val="434343"/>
              </a:solidFill>
              <a:latin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6914BA71-944B-98B4-9AD8-3EB4601A26DA}"/>
              </a:ext>
            </a:extLst>
          </p:cNvPr>
          <p:cNvSpPr txBox="1"/>
          <p:nvPr/>
        </p:nvSpPr>
        <p:spPr>
          <a:xfrm>
            <a:off x="4079591" y="6733596"/>
            <a:ext cx="2729658" cy="66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Nenne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der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Kurs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beinhaltete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ob du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diesen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Abschluss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erreicht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hast</a:t>
            </a:r>
            <a:r>
              <a:rPr lang="nl-NL" sz="9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38" name="Google Shape;140;p16">
            <a:extLst>
              <a:ext uri="{FF2B5EF4-FFF2-40B4-BE49-F238E27FC236}">
                <a16:creationId xmlns:a16="http://schemas.microsoft.com/office/drawing/2014/main" id="{CC9F410B-179B-0745-0587-24403440A74F}"/>
              </a:ext>
            </a:extLst>
          </p:cNvPr>
          <p:cNvSpPr txBox="1"/>
          <p:nvPr/>
        </p:nvSpPr>
        <p:spPr>
          <a:xfrm>
            <a:off x="3171825" y="5310632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B539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Verdana"/>
              </a:rPr>
              <a:t>AUSBILDUNG</a:t>
            </a:r>
            <a:endParaRPr sz="1000" b="1" dirty="0">
              <a:solidFill>
                <a:srgbClr val="0B539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/>
          <p:nvPr/>
        </p:nvSpPr>
        <p:spPr>
          <a:xfrm>
            <a:off x="150" y="1993500"/>
            <a:ext cx="7772400" cy="123738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 panose="020B0504030602030204" pitchFamily="34" charset="0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1159836" y="2126907"/>
            <a:ext cx="989766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878A83"/>
                </a:solidFill>
                <a:latin typeface="Ubuntu" panose="020B0504030602030204" pitchFamily="34" charset="0"/>
              </a:rPr>
              <a:t>Über</a:t>
            </a:r>
            <a:r>
              <a:rPr lang="en" sz="1200" b="1" dirty="0">
                <a:solidFill>
                  <a:srgbClr val="878A83"/>
                </a:solidFill>
                <a:latin typeface="Ubuntu" panose="020B0504030602030204" pitchFamily="34" charset="0"/>
              </a:rPr>
              <a:t> </a:t>
            </a:r>
            <a:r>
              <a:rPr lang="en" sz="1200" b="1" dirty="0" err="1">
                <a:solidFill>
                  <a:srgbClr val="878A83"/>
                </a:solidFill>
                <a:latin typeface="Ubuntu" panose="020B0504030602030204" pitchFamily="34" charset="0"/>
              </a:rPr>
              <a:t>mich</a:t>
            </a:r>
            <a:endParaRPr sz="1200" b="1" dirty="0">
              <a:solidFill>
                <a:srgbClr val="878A83"/>
              </a:solidFill>
              <a:latin typeface="Ubuntu" panose="020B0504030602030204" pitchFamily="34" charset="0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-9525" y="0"/>
            <a:ext cx="7782000" cy="1993500"/>
          </a:xfrm>
          <a:prstGeom prst="rect">
            <a:avLst/>
          </a:prstGeom>
          <a:solidFill>
            <a:srgbClr val="D2D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 panose="020B0504030602030204" pitchFamily="34" charset="0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116354" y="525173"/>
            <a:ext cx="3877056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dirty="0">
                <a:latin typeface="Ubuntu" panose="020B0504030602030204" pitchFamily="34" charset="0"/>
                <a:ea typeface="Lora"/>
                <a:cs typeface="Lora"/>
                <a:sym typeface="Lora"/>
              </a:rPr>
              <a:t>DEIN NAME</a:t>
            </a:r>
            <a:endParaRPr sz="4100" b="1" dirty="0">
              <a:latin typeface="Ubuntu" panose="020B0504030602030204" pitchFamily="34" charset="0"/>
              <a:ea typeface="Lora"/>
              <a:cs typeface="Lora"/>
              <a:sym typeface="Lora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-831318" y="1204844"/>
            <a:ext cx="777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latin typeface="Ubuntu" panose="020B0504030602030204" pitchFamily="34" charset="0"/>
              </a:rPr>
              <a:t>Berufsbezeichnung</a:t>
            </a:r>
            <a:endParaRPr sz="1600" dirty="0">
              <a:latin typeface="Ubuntu" panose="020B0504030602030204" pitchFamily="34" charset="0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1159836" y="2452557"/>
            <a:ext cx="5381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gute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Möglichkeit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deinen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Lebenslauf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hervorzuheben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Füge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einen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kurzen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persönlichen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Teil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dich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Dadurch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dein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Lebenslauf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mehr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als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einem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Stück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Papier,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dem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steht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was du </a:t>
            </a:r>
            <a:r>
              <a:rPr lang="nl-NL" sz="10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kannst</a:t>
            </a:r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r>
              <a:rPr lang="nl-NL" sz="1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...........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7EC2AD86-7575-7FFB-8223-4DBD21C0C843}"/>
              </a:ext>
            </a:extLst>
          </p:cNvPr>
          <p:cNvSpPr/>
          <p:nvPr/>
        </p:nvSpPr>
        <p:spPr>
          <a:xfrm>
            <a:off x="6067630" y="342684"/>
            <a:ext cx="1361283" cy="13081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FOTO</a:t>
            </a:r>
          </a:p>
        </p:txBody>
      </p:sp>
      <p:sp>
        <p:nvSpPr>
          <p:cNvPr id="5" name="Google Shape;73;p14">
            <a:extLst>
              <a:ext uri="{FF2B5EF4-FFF2-40B4-BE49-F238E27FC236}">
                <a16:creationId xmlns:a16="http://schemas.microsoft.com/office/drawing/2014/main" id="{1E96048D-711A-A14E-30DF-74D9C4A4415B}"/>
              </a:ext>
            </a:extLst>
          </p:cNvPr>
          <p:cNvSpPr txBox="1"/>
          <p:nvPr/>
        </p:nvSpPr>
        <p:spPr>
          <a:xfrm>
            <a:off x="1190775" y="3685280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Feb. 2019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heute</a:t>
            </a:r>
            <a:endParaRPr lang="nl-NL" sz="800" dirty="0">
              <a:solidFill>
                <a:srgbClr val="434343"/>
              </a:solidFill>
              <a:latin typeface="Ubuntu" panose="020B05040306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75;p14">
            <a:extLst>
              <a:ext uri="{FF2B5EF4-FFF2-40B4-BE49-F238E27FC236}">
                <a16:creationId xmlns:a16="http://schemas.microsoft.com/office/drawing/2014/main" id="{7CF73801-3FB9-BD9A-BBD0-BF385BDF575B}"/>
              </a:ext>
            </a:extLst>
          </p:cNvPr>
          <p:cNvSpPr txBox="1"/>
          <p:nvPr/>
        </p:nvSpPr>
        <p:spPr>
          <a:xfrm>
            <a:off x="2069813" y="3652632"/>
            <a:ext cx="2809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D2D8CC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Berufsbezeichnung, Firmenname</a:t>
            </a:r>
          </a:p>
        </p:txBody>
      </p:sp>
      <p:sp>
        <p:nvSpPr>
          <p:cNvPr id="7" name="Google Shape;76;p14">
            <a:extLst>
              <a:ext uri="{FF2B5EF4-FFF2-40B4-BE49-F238E27FC236}">
                <a16:creationId xmlns:a16="http://schemas.microsoft.com/office/drawing/2014/main" id="{FDEC4A1A-E9AD-E4E8-A8C3-FE817F19F482}"/>
              </a:ext>
            </a:extLst>
          </p:cNvPr>
          <p:cNvSpPr txBox="1"/>
          <p:nvPr/>
        </p:nvSpPr>
        <p:spPr>
          <a:xfrm>
            <a:off x="2098540" y="3908100"/>
            <a:ext cx="4357499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Gebe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an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, was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Rolle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Aktivitäten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hier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beinhalten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. </a:t>
            </a:r>
          </a:p>
        </p:txBody>
      </p:sp>
      <p:sp>
        <p:nvSpPr>
          <p:cNvPr id="8" name="Google Shape;73;p14">
            <a:extLst>
              <a:ext uri="{FF2B5EF4-FFF2-40B4-BE49-F238E27FC236}">
                <a16:creationId xmlns:a16="http://schemas.microsoft.com/office/drawing/2014/main" id="{73A918D0-CFA3-7EE4-C8B4-CFB1F4568228}"/>
              </a:ext>
            </a:extLst>
          </p:cNvPr>
          <p:cNvSpPr txBox="1"/>
          <p:nvPr/>
        </p:nvSpPr>
        <p:spPr>
          <a:xfrm>
            <a:off x="1190775" y="4350131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Dez</a:t>
            </a:r>
            <a:r>
              <a:rPr lang="nl-NL" sz="8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. 2017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Feb. 2019 </a:t>
            </a:r>
          </a:p>
        </p:txBody>
      </p:sp>
      <p:sp>
        <p:nvSpPr>
          <p:cNvPr id="9" name="Google Shape;75;p14">
            <a:extLst>
              <a:ext uri="{FF2B5EF4-FFF2-40B4-BE49-F238E27FC236}">
                <a16:creationId xmlns:a16="http://schemas.microsoft.com/office/drawing/2014/main" id="{89E721CC-947A-6466-5BCD-57A1A6FB780F}"/>
              </a:ext>
            </a:extLst>
          </p:cNvPr>
          <p:cNvSpPr txBox="1"/>
          <p:nvPr/>
        </p:nvSpPr>
        <p:spPr>
          <a:xfrm>
            <a:off x="2069813" y="4317483"/>
            <a:ext cx="2809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D2D8CC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Berufsbezeichnung, Firmenname</a:t>
            </a:r>
          </a:p>
        </p:txBody>
      </p:sp>
      <p:sp>
        <p:nvSpPr>
          <p:cNvPr id="10" name="Google Shape;76;p14">
            <a:extLst>
              <a:ext uri="{FF2B5EF4-FFF2-40B4-BE49-F238E27FC236}">
                <a16:creationId xmlns:a16="http://schemas.microsoft.com/office/drawing/2014/main" id="{9FA1415B-0138-9732-E278-1D538BA2A384}"/>
              </a:ext>
            </a:extLst>
          </p:cNvPr>
          <p:cNvSpPr txBox="1"/>
          <p:nvPr/>
        </p:nvSpPr>
        <p:spPr>
          <a:xfrm>
            <a:off x="2098541" y="4582095"/>
            <a:ext cx="4357498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Gebe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an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, was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Rolle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Tätigkeit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hier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beinhalten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Google Shape;140;p16">
            <a:extLst>
              <a:ext uri="{FF2B5EF4-FFF2-40B4-BE49-F238E27FC236}">
                <a16:creationId xmlns:a16="http://schemas.microsoft.com/office/drawing/2014/main" id="{3F194218-539D-A051-4D4D-F27D58D7AE40}"/>
              </a:ext>
            </a:extLst>
          </p:cNvPr>
          <p:cNvSpPr txBox="1"/>
          <p:nvPr/>
        </p:nvSpPr>
        <p:spPr>
          <a:xfrm>
            <a:off x="1190775" y="3318113"/>
            <a:ext cx="4357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e-DE" sz="1000" b="1" dirty="0">
                <a:solidFill>
                  <a:schemeClr val="tx1"/>
                </a:solidFill>
                <a:latin typeface="Ubuntu" panose="020B0504030602030204" pitchFamily="34" charset="0"/>
                <a:ea typeface="Verdana"/>
                <a:cs typeface="Verdana"/>
              </a:rPr>
              <a:t>BERUFSERFAHRUNG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/>
              </a:solidFill>
              <a:latin typeface="Ubuntu" panose="020B050403060203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94;p14">
            <a:extLst>
              <a:ext uri="{FF2B5EF4-FFF2-40B4-BE49-F238E27FC236}">
                <a16:creationId xmlns:a16="http://schemas.microsoft.com/office/drawing/2014/main" id="{584B3C0E-0A89-39D9-8C05-42B6F3071599}"/>
              </a:ext>
            </a:extLst>
          </p:cNvPr>
          <p:cNvSpPr txBox="1"/>
          <p:nvPr/>
        </p:nvSpPr>
        <p:spPr>
          <a:xfrm>
            <a:off x="1159836" y="8927314"/>
            <a:ext cx="1957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D2D8CC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(Digitale) programma’s </a:t>
            </a:r>
            <a:endParaRPr sz="1000" b="1" dirty="0">
              <a:solidFill>
                <a:srgbClr val="D2D8CC"/>
              </a:solidFill>
              <a:latin typeface="Ubuntu" panose="020B050403060203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13" name="Google Shape;104;p14">
            <a:extLst>
              <a:ext uri="{FF2B5EF4-FFF2-40B4-BE49-F238E27FC236}">
                <a16:creationId xmlns:a16="http://schemas.microsoft.com/office/drawing/2014/main" id="{0301C1C7-CADC-3032-B6E3-F327D8DC8560}"/>
              </a:ext>
            </a:extLst>
          </p:cNvPr>
          <p:cNvSpPr txBox="1"/>
          <p:nvPr/>
        </p:nvSpPr>
        <p:spPr>
          <a:xfrm>
            <a:off x="1190775" y="8484302"/>
            <a:ext cx="1957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err="1">
                <a:solidFill>
                  <a:srgbClr val="D2D8CC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Sprachen</a:t>
            </a:r>
            <a:r>
              <a:rPr lang="en" sz="1000" b="1" dirty="0">
                <a:solidFill>
                  <a:srgbClr val="D2D8CC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endParaRPr sz="1000" b="1" dirty="0">
              <a:solidFill>
                <a:srgbClr val="D2D8CC"/>
              </a:solidFill>
              <a:latin typeface="Ubuntu" panose="020B050403060203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14" name="Google Shape;105;p14">
            <a:extLst>
              <a:ext uri="{FF2B5EF4-FFF2-40B4-BE49-F238E27FC236}">
                <a16:creationId xmlns:a16="http://schemas.microsoft.com/office/drawing/2014/main" id="{4533FDF5-EB0E-34FB-A46E-8FFA82EFF04A}"/>
              </a:ext>
            </a:extLst>
          </p:cNvPr>
          <p:cNvSpPr txBox="1"/>
          <p:nvPr/>
        </p:nvSpPr>
        <p:spPr>
          <a:xfrm>
            <a:off x="1894473" y="8505916"/>
            <a:ext cx="5307202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Nenne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die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Sprachen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, die du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beherrschst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auf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welchem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Niveau. Gut,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mittelmäßig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... in Wort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/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Schrift. </a:t>
            </a:r>
          </a:p>
        </p:txBody>
      </p:sp>
      <p:sp>
        <p:nvSpPr>
          <p:cNvPr id="15" name="Google Shape;105;p14">
            <a:extLst>
              <a:ext uri="{FF2B5EF4-FFF2-40B4-BE49-F238E27FC236}">
                <a16:creationId xmlns:a16="http://schemas.microsoft.com/office/drawing/2014/main" id="{7628953F-B0E8-3B33-616D-D3AF96240812}"/>
              </a:ext>
            </a:extLst>
          </p:cNvPr>
          <p:cNvSpPr txBox="1"/>
          <p:nvPr/>
        </p:nvSpPr>
        <p:spPr>
          <a:xfrm>
            <a:off x="2720110" y="8936162"/>
            <a:ext cx="4026045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Nenne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die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Programme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, die du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beherrschst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auf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welchem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Niveau. Gut,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mittelmäßig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...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Zum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Beispiel Adobe Photoshop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Google Analytics. 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049F190-0F9F-F5E1-1BDE-031AAC359FF5}"/>
              </a:ext>
            </a:extLst>
          </p:cNvPr>
          <p:cNvCxnSpPr>
            <a:cxnSpLocks/>
          </p:cNvCxnSpPr>
          <p:nvPr/>
        </p:nvCxnSpPr>
        <p:spPr>
          <a:xfrm>
            <a:off x="804672" y="5020068"/>
            <a:ext cx="6035664" cy="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73;p14">
            <a:extLst>
              <a:ext uri="{FF2B5EF4-FFF2-40B4-BE49-F238E27FC236}">
                <a16:creationId xmlns:a16="http://schemas.microsoft.com/office/drawing/2014/main" id="{932C8724-0CC7-1C2B-407D-D7A22A96322B}"/>
              </a:ext>
            </a:extLst>
          </p:cNvPr>
          <p:cNvSpPr txBox="1"/>
          <p:nvPr/>
        </p:nvSpPr>
        <p:spPr>
          <a:xfrm>
            <a:off x="1162048" y="5449876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Okt.. 2009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Feb. 2010</a:t>
            </a:r>
          </a:p>
        </p:txBody>
      </p:sp>
      <p:sp>
        <p:nvSpPr>
          <p:cNvPr id="38" name="Google Shape;75;p14">
            <a:extLst>
              <a:ext uri="{FF2B5EF4-FFF2-40B4-BE49-F238E27FC236}">
                <a16:creationId xmlns:a16="http://schemas.microsoft.com/office/drawing/2014/main" id="{784B1B67-855C-F02E-A102-4663D640AB26}"/>
              </a:ext>
            </a:extLst>
          </p:cNvPr>
          <p:cNvSpPr txBox="1"/>
          <p:nvPr/>
        </p:nvSpPr>
        <p:spPr>
          <a:xfrm>
            <a:off x="2041086" y="5417228"/>
            <a:ext cx="2809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rgbClr val="D2D8CC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Berufsbezeichnung, Firmenname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D0CD5211-1474-889B-605F-FC7EB74B9E6E}"/>
              </a:ext>
            </a:extLst>
          </p:cNvPr>
          <p:cNvSpPr txBox="1"/>
          <p:nvPr/>
        </p:nvSpPr>
        <p:spPr>
          <a:xfrm>
            <a:off x="2069813" y="5672696"/>
            <a:ext cx="4357499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Gebe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an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, was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Rolle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deine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Tätigkeit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hier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beinhalten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40" name="Google Shape;140;p16">
            <a:extLst>
              <a:ext uri="{FF2B5EF4-FFF2-40B4-BE49-F238E27FC236}">
                <a16:creationId xmlns:a16="http://schemas.microsoft.com/office/drawing/2014/main" id="{C7539255-913C-FFA3-E8C6-668DDB1954C9}"/>
              </a:ext>
            </a:extLst>
          </p:cNvPr>
          <p:cNvSpPr txBox="1"/>
          <p:nvPr/>
        </p:nvSpPr>
        <p:spPr>
          <a:xfrm>
            <a:off x="1162048" y="5082709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PRAKTIKA</a:t>
            </a:r>
            <a:endParaRPr sz="1000" b="1" dirty="0">
              <a:solidFill>
                <a:schemeClr val="tx1"/>
              </a:solidFill>
              <a:latin typeface="Ubuntu" panose="020B0504030602030204" pitchFamily="34" charset="0"/>
              <a:ea typeface="Verdana"/>
              <a:cs typeface="Verdana"/>
              <a:sym typeface="Verdana"/>
            </a:endParaRPr>
          </a:p>
        </p:txBody>
      </p: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D17D010D-A0BA-8702-2158-2105167571D9}"/>
              </a:ext>
            </a:extLst>
          </p:cNvPr>
          <p:cNvCxnSpPr>
            <a:cxnSpLocks/>
          </p:cNvCxnSpPr>
          <p:nvPr/>
        </p:nvCxnSpPr>
        <p:spPr>
          <a:xfrm>
            <a:off x="863643" y="6127057"/>
            <a:ext cx="6035664" cy="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73;p14">
            <a:extLst>
              <a:ext uri="{FF2B5EF4-FFF2-40B4-BE49-F238E27FC236}">
                <a16:creationId xmlns:a16="http://schemas.microsoft.com/office/drawing/2014/main" id="{5DC00D26-6D22-E927-4787-CCDA320C0AC6}"/>
              </a:ext>
            </a:extLst>
          </p:cNvPr>
          <p:cNvSpPr txBox="1"/>
          <p:nvPr/>
        </p:nvSpPr>
        <p:spPr>
          <a:xfrm>
            <a:off x="1159836" y="6555344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Sept. 2008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Sept. 2012</a:t>
            </a:r>
          </a:p>
        </p:txBody>
      </p:sp>
      <p:sp>
        <p:nvSpPr>
          <p:cNvPr id="43" name="Google Shape;75;p14">
            <a:extLst>
              <a:ext uri="{FF2B5EF4-FFF2-40B4-BE49-F238E27FC236}">
                <a16:creationId xmlns:a16="http://schemas.microsoft.com/office/drawing/2014/main" id="{48302C33-D2EC-FA7D-6D6C-D1914B1BFF42}"/>
              </a:ext>
            </a:extLst>
          </p:cNvPr>
          <p:cNvSpPr txBox="1"/>
          <p:nvPr/>
        </p:nvSpPr>
        <p:spPr>
          <a:xfrm>
            <a:off x="2084594" y="6568416"/>
            <a:ext cx="2809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 err="1">
                <a:solidFill>
                  <a:srgbClr val="D2D8CC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Ausbildung</a:t>
            </a:r>
            <a:r>
              <a:rPr lang="nl-NL" sz="1200" b="1" dirty="0">
                <a:solidFill>
                  <a:srgbClr val="D2D8CC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, </a:t>
            </a:r>
            <a:r>
              <a:rPr lang="nl-NL" sz="1200" b="1" dirty="0" err="1">
                <a:solidFill>
                  <a:srgbClr val="D2D8CC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Bildungseinrichtung</a:t>
            </a:r>
            <a:endParaRPr lang="nl-NL" sz="1200" b="1" dirty="0">
              <a:solidFill>
                <a:srgbClr val="D2D8CC"/>
              </a:solidFill>
              <a:latin typeface="Ubuntu" panose="020B05040306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9DE2F741-A37D-AF42-ABDA-DE1D0CA32C9D}"/>
              </a:ext>
            </a:extLst>
          </p:cNvPr>
          <p:cNvSpPr txBox="1"/>
          <p:nvPr/>
        </p:nvSpPr>
        <p:spPr>
          <a:xfrm>
            <a:off x="2052612" y="6823884"/>
            <a:ext cx="4787724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Nenne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, was der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Kurs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beinhaltete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ob du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diesen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Abschluss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erreicht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hast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. </a:t>
            </a:r>
          </a:p>
        </p:txBody>
      </p:sp>
      <p:sp>
        <p:nvSpPr>
          <p:cNvPr id="45" name="Google Shape;73;p14">
            <a:extLst>
              <a:ext uri="{FF2B5EF4-FFF2-40B4-BE49-F238E27FC236}">
                <a16:creationId xmlns:a16="http://schemas.microsoft.com/office/drawing/2014/main" id="{8EFCE921-E05E-2F01-1CF5-30329CEBD29C}"/>
              </a:ext>
            </a:extLst>
          </p:cNvPr>
          <p:cNvSpPr txBox="1"/>
          <p:nvPr/>
        </p:nvSpPr>
        <p:spPr>
          <a:xfrm>
            <a:off x="1190775" y="7231636"/>
            <a:ext cx="17625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Sept. 2005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Juli 2008</a:t>
            </a:r>
          </a:p>
        </p:txBody>
      </p:sp>
      <p:sp>
        <p:nvSpPr>
          <p:cNvPr id="46" name="Google Shape;75;p14">
            <a:extLst>
              <a:ext uri="{FF2B5EF4-FFF2-40B4-BE49-F238E27FC236}">
                <a16:creationId xmlns:a16="http://schemas.microsoft.com/office/drawing/2014/main" id="{71E383B9-70A1-7BA9-50D7-37AC6CCC41C6}"/>
              </a:ext>
            </a:extLst>
          </p:cNvPr>
          <p:cNvSpPr txBox="1"/>
          <p:nvPr/>
        </p:nvSpPr>
        <p:spPr>
          <a:xfrm>
            <a:off x="2069813" y="7190536"/>
            <a:ext cx="28095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 err="1">
                <a:solidFill>
                  <a:srgbClr val="D2D8CC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Ausbildung</a:t>
            </a:r>
            <a:r>
              <a:rPr lang="nl-NL" sz="1200" b="1" dirty="0">
                <a:solidFill>
                  <a:srgbClr val="D2D8CC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, </a:t>
            </a:r>
            <a:r>
              <a:rPr lang="nl-NL" sz="1200" b="1" dirty="0" err="1">
                <a:solidFill>
                  <a:srgbClr val="D2D8CC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Bildungseinrichtung</a:t>
            </a:r>
            <a:endParaRPr lang="nl-NL" sz="1200" b="1" dirty="0">
              <a:solidFill>
                <a:srgbClr val="D2D8CC"/>
              </a:solidFill>
              <a:latin typeface="Ubuntu" panose="020B05040306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2C299E24-C00B-D8A2-8733-591DF3F2D57B}"/>
              </a:ext>
            </a:extLst>
          </p:cNvPr>
          <p:cNvSpPr txBox="1"/>
          <p:nvPr/>
        </p:nvSpPr>
        <p:spPr>
          <a:xfrm>
            <a:off x="2052612" y="7465531"/>
            <a:ext cx="4787724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Nenne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in zwei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oder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drei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Sätzen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, was der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Kurs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beinhaltete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und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ob du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diesen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Abschluss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erreicht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nl-NL" sz="900" dirty="0" err="1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hast</a:t>
            </a:r>
            <a:r>
              <a:rPr lang="nl-NL" sz="900" dirty="0">
                <a:solidFill>
                  <a:srgbClr val="434343"/>
                </a:solidFill>
                <a:latin typeface="Ubuntu" panose="020B0504030602030204" pitchFamily="34" charset="0"/>
                <a:ea typeface="Roboto"/>
                <a:cs typeface="Roboto"/>
                <a:sym typeface="Roboto"/>
              </a:rPr>
              <a:t>. </a:t>
            </a:r>
          </a:p>
        </p:txBody>
      </p:sp>
      <p:sp>
        <p:nvSpPr>
          <p:cNvPr id="48" name="Google Shape;140;p16">
            <a:extLst>
              <a:ext uri="{FF2B5EF4-FFF2-40B4-BE49-F238E27FC236}">
                <a16:creationId xmlns:a16="http://schemas.microsoft.com/office/drawing/2014/main" id="{9B1DFB07-38D2-44E9-A32E-F0B158F34508}"/>
              </a:ext>
            </a:extLst>
          </p:cNvPr>
          <p:cNvSpPr txBox="1"/>
          <p:nvPr/>
        </p:nvSpPr>
        <p:spPr>
          <a:xfrm>
            <a:off x="1162048" y="6205056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AUSBILDUNG</a:t>
            </a:r>
            <a:endParaRPr sz="1000" b="1" dirty="0">
              <a:solidFill>
                <a:schemeClr val="tx1"/>
              </a:solidFill>
              <a:latin typeface="Ubuntu" panose="020B0504030602030204" pitchFamily="34" charset="0"/>
              <a:ea typeface="Verdana"/>
              <a:cs typeface="Verdana"/>
              <a:sym typeface="Verdana"/>
            </a:endParaRPr>
          </a:p>
        </p:txBody>
      </p: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A53973E8-BFAA-FE47-9576-1650B93AAEE8}"/>
              </a:ext>
            </a:extLst>
          </p:cNvPr>
          <p:cNvCxnSpPr>
            <a:cxnSpLocks/>
          </p:cNvCxnSpPr>
          <p:nvPr/>
        </p:nvCxnSpPr>
        <p:spPr>
          <a:xfrm>
            <a:off x="863643" y="7934521"/>
            <a:ext cx="6035664" cy="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oogle Shape;140;p16">
            <a:extLst>
              <a:ext uri="{FF2B5EF4-FFF2-40B4-BE49-F238E27FC236}">
                <a16:creationId xmlns:a16="http://schemas.microsoft.com/office/drawing/2014/main" id="{67B3FC0E-BEB8-958E-826C-34CE593A754B}"/>
              </a:ext>
            </a:extLst>
          </p:cNvPr>
          <p:cNvSpPr txBox="1"/>
          <p:nvPr/>
        </p:nvSpPr>
        <p:spPr>
          <a:xfrm>
            <a:off x="1121553" y="8107178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KENNTNISSE UND FÄHIGKEITEN</a:t>
            </a:r>
            <a:endParaRPr sz="1000" b="1" dirty="0">
              <a:solidFill>
                <a:schemeClr val="tx1"/>
              </a:solidFill>
              <a:latin typeface="Ubuntu" panose="020B050403060203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138;p16">
            <a:extLst>
              <a:ext uri="{FF2B5EF4-FFF2-40B4-BE49-F238E27FC236}">
                <a16:creationId xmlns:a16="http://schemas.microsoft.com/office/drawing/2014/main" id="{99FE4886-9E88-C694-9E9E-34B475AD5372}"/>
              </a:ext>
            </a:extLst>
          </p:cNvPr>
          <p:cNvSpPr txBox="1"/>
          <p:nvPr/>
        </p:nvSpPr>
        <p:spPr>
          <a:xfrm>
            <a:off x="1162623" y="9484921"/>
            <a:ext cx="169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 dirty="0" err="1">
                <a:latin typeface="Verdana"/>
                <a:ea typeface="Verdana"/>
                <a:cs typeface="Verdana"/>
                <a:sym typeface="Verdana"/>
              </a:rPr>
              <a:t>Telefonnummer</a:t>
            </a:r>
            <a:endParaRPr lang="nl-NL"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145;p16">
            <a:extLst>
              <a:ext uri="{FF2B5EF4-FFF2-40B4-BE49-F238E27FC236}">
                <a16:creationId xmlns:a16="http://schemas.microsoft.com/office/drawing/2014/main" id="{C46FBFBC-40D0-2789-7D46-2567CF72BF53}"/>
              </a:ext>
            </a:extLst>
          </p:cNvPr>
          <p:cNvSpPr txBox="1"/>
          <p:nvPr/>
        </p:nvSpPr>
        <p:spPr>
          <a:xfrm>
            <a:off x="2941410" y="9498032"/>
            <a:ext cx="169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 dirty="0" err="1">
                <a:latin typeface="Verdana"/>
                <a:ea typeface="Verdana"/>
                <a:cs typeface="Verdana"/>
                <a:sym typeface="Verdana"/>
              </a:rPr>
              <a:t>Adresse</a:t>
            </a:r>
            <a:r>
              <a:rPr lang="nl-NL" sz="10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53" name="Google Shape;146;p16">
            <a:extLst>
              <a:ext uri="{FF2B5EF4-FFF2-40B4-BE49-F238E27FC236}">
                <a16:creationId xmlns:a16="http://schemas.microsoft.com/office/drawing/2014/main" id="{E53FEAFF-4362-C003-05F1-46EA9833DAFB}"/>
              </a:ext>
            </a:extLst>
          </p:cNvPr>
          <p:cNvSpPr txBox="1"/>
          <p:nvPr/>
        </p:nvSpPr>
        <p:spPr>
          <a:xfrm>
            <a:off x="4159711" y="9497392"/>
            <a:ext cx="169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 dirty="0">
                <a:latin typeface="Verdana"/>
                <a:ea typeface="Verdana"/>
                <a:cs typeface="Verdana"/>
                <a:sym typeface="Verdana"/>
              </a:rPr>
              <a:t>E-</a:t>
            </a:r>
            <a:r>
              <a:rPr lang="nl-NL" sz="1000" dirty="0" err="1">
                <a:latin typeface="Verdana"/>
                <a:ea typeface="Verdana"/>
                <a:cs typeface="Verdana"/>
                <a:sym typeface="Verdana"/>
              </a:rPr>
              <a:t>Mailadresse</a:t>
            </a:r>
            <a:endParaRPr lang="nl-NL" sz="1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" name="Google Shape;156;p16">
            <a:extLst>
              <a:ext uri="{FF2B5EF4-FFF2-40B4-BE49-F238E27FC236}">
                <a16:creationId xmlns:a16="http://schemas.microsoft.com/office/drawing/2014/main" id="{6C05FDF0-DF24-580B-A2B5-F7BB250334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110" y="9572344"/>
            <a:ext cx="118475" cy="1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57;p16">
            <a:extLst>
              <a:ext uri="{FF2B5EF4-FFF2-40B4-BE49-F238E27FC236}">
                <a16:creationId xmlns:a16="http://schemas.microsoft.com/office/drawing/2014/main" id="{285C3580-7129-23DC-D471-C5E0B0FAD5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8749" y="9626729"/>
            <a:ext cx="157775" cy="11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58;p16">
            <a:extLst>
              <a:ext uri="{FF2B5EF4-FFF2-40B4-BE49-F238E27FC236}">
                <a16:creationId xmlns:a16="http://schemas.microsoft.com/office/drawing/2014/main" id="{326E088D-6B8F-C0B7-A594-6E014CFCEAD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323" y="9580371"/>
            <a:ext cx="148900" cy="1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Birthday Cake icon PNG and SVG Vector Free Download">
            <a:extLst>
              <a:ext uri="{FF2B5EF4-FFF2-40B4-BE49-F238E27FC236}">
                <a16:creationId xmlns:a16="http://schemas.microsoft.com/office/drawing/2014/main" id="{A93D0EE5-7F31-09F8-90D0-46623F395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 bwMode="auto">
          <a:xfrm>
            <a:off x="5471772" y="9530216"/>
            <a:ext cx="259834" cy="24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Google Shape;146;p16">
            <a:extLst>
              <a:ext uri="{FF2B5EF4-FFF2-40B4-BE49-F238E27FC236}">
                <a16:creationId xmlns:a16="http://schemas.microsoft.com/office/drawing/2014/main" id="{945DD950-5F46-07AC-78F6-12FAECC0B89D}"/>
              </a:ext>
            </a:extLst>
          </p:cNvPr>
          <p:cNvSpPr txBox="1"/>
          <p:nvPr/>
        </p:nvSpPr>
        <p:spPr>
          <a:xfrm>
            <a:off x="5803063" y="9521072"/>
            <a:ext cx="169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 dirty="0" err="1">
                <a:latin typeface="Verdana"/>
                <a:ea typeface="Verdana"/>
                <a:cs typeface="Verdana"/>
                <a:sym typeface="Verdana"/>
              </a:rPr>
              <a:t>Geburtsdatum</a:t>
            </a:r>
            <a:r>
              <a:rPr lang="nl-NL" sz="10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/>
          <p:nvPr/>
        </p:nvSpPr>
        <p:spPr>
          <a:xfrm>
            <a:off x="0" y="-13600"/>
            <a:ext cx="7772400" cy="1461600"/>
          </a:xfrm>
          <a:prstGeom prst="rect">
            <a:avLst/>
          </a:prstGeom>
          <a:solidFill>
            <a:srgbClr val="EFE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2952750" y="312188"/>
            <a:ext cx="45627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dirty="0" err="1">
                <a:solidFill>
                  <a:srgbClr val="434343"/>
                </a:solidFill>
                <a:latin typeface="Lora Regular"/>
                <a:ea typeface="Lora Regular"/>
                <a:cs typeface="Lora Regular"/>
                <a:sym typeface="Lora Regular"/>
              </a:rPr>
              <a:t>Vorname</a:t>
            </a:r>
            <a:r>
              <a:rPr lang="nl-NL" sz="4400" dirty="0">
                <a:solidFill>
                  <a:srgbClr val="434343"/>
                </a:solidFill>
                <a:latin typeface="Lora Regular"/>
                <a:ea typeface="Lora Regular"/>
                <a:cs typeface="Lora Regular"/>
                <a:sym typeface="Lora Regular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dirty="0" err="1">
                <a:solidFill>
                  <a:srgbClr val="434343"/>
                </a:solidFill>
                <a:latin typeface="Lora Regular"/>
                <a:ea typeface="Lora Regular"/>
                <a:cs typeface="Lora Regular"/>
                <a:sym typeface="Lora Regular"/>
              </a:rPr>
              <a:t>Nachname</a:t>
            </a:r>
            <a:endParaRPr lang="nl-NL" sz="4400" dirty="0">
              <a:solidFill>
                <a:srgbClr val="434343"/>
              </a:solidFill>
              <a:latin typeface="Lora Regular"/>
              <a:ea typeface="Lora Regular"/>
              <a:cs typeface="Lora Regular"/>
              <a:sym typeface="Lora Regular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4386850" y="1786688"/>
            <a:ext cx="2923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Berufsbezeichnung</a:t>
            </a:r>
            <a:endParaRPr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514350" y="2263100"/>
            <a:ext cx="21336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gute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Möglichkeit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deinen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Lebenslauf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hervorzuheben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Füge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einen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kurzen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persönlichen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Teil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dich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Dadurch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dein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Lebenslauf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mehr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als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einem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Stück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Papier,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dem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steht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was du </a:t>
            </a:r>
            <a:r>
              <a:rPr lang="nl-NL" sz="1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kannst</a:t>
            </a:r>
            <a:r>
              <a:rPr lang="nl-NL" sz="1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……….</a:t>
            </a:r>
            <a:endParaRPr lang="nl-NL" sz="110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...........</a:t>
            </a:r>
            <a:endParaRPr lang="nl-NL" sz="110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188" name="Google Shape;188;p18"/>
          <p:cNvCxnSpPr/>
          <p:nvPr/>
        </p:nvCxnSpPr>
        <p:spPr>
          <a:xfrm>
            <a:off x="3089150" y="1986788"/>
            <a:ext cx="115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18"/>
          <p:cNvSpPr txBox="1"/>
          <p:nvPr/>
        </p:nvSpPr>
        <p:spPr>
          <a:xfrm>
            <a:off x="508540" y="3986082"/>
            <a:ext cx="125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KONTAKT</a:t>
            </a:r>
            <a:endParaRPr sz="1100" b="1" dirty="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508540" y="4302090"/>
            <a:ext cx="24384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Telefonnummer</a:t>
            </a:r>
            <a:endParaRPr sz="1100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rgbClr val="434343"/>
                </a:solidFill>
                <a:uFill>
                  <a:noFill/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E-</a:t>
            </a:r>
            <a:r>
              <a:rPr lang="nl-NL" sz="1100" dirty="0" err="1">
                <a:solidFill>
                  <a:srgbClr val="434343"/>
                </a:solidFill>
                <a:uFill>
                  <a:noFill/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Mailadresse</a:t>
            </a:r>
            <a:endParaRPr sz="1100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Adresse</a:t>
            </a:r>
            <a:endParaRPr lang="nl-NL" sz="1100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Geburtsdatum</a:t>
            </a:r>
            <a:r>
              <a:rPr lang="en" sz="11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endParaRPr sz="1100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9E97F7D4-1875-F07C-B871-134CE68AEE28}"/>
              </a:ext>
            </a:extLst>
          </p:cNvPr>
          <p:cNvSpPr/>
          <p:nvPr/>
        </p:nvSpPr>
        <p:spPr>
          <a:xfrm>
            <a:off x="591854" y="358956"/>
            <a:ext cx="1769042" cy="16999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FOTO</a:t>
            </a:r>
          </a:p>
        </p:txBody>
      </p:sp>
      <p:sp>
        <p:nvSpPr>
          <p:cNvPr id="3" name="Google Shape;73;p14">
            <a:extLst>
              <a:ext uri="{FF2B5EF4-FFF2-40B4-BE49-F238E27FC236}">
                <a16:creationId xmlns:a16="http://schemas.microsoft.com/office/drawing/2014/main" id="{8DBFDD1C-D549-C6F6-3F2F-64191580349A}"/>
              </a:ext>
            </a:extLst>
          </p:cNvPr>
          <p:cNvSpPr txBox="1"/>
          <p:nvPr/>
        </p:nvSpPr>
        <p:spPr>
          <a:xfrm>
            <a:off x="2952750" y="2689355"/>
            <a:ext cx="17625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Feb. 2019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heute</a:t>
            </a:r>
            <a:endParaRPr lang="nl-NL" sz="11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4" name="Google Shape;75;p14">
            <a:extLst>
              <a:ext uri="{FF2B5EF4-FFF2-40B4-BE49-F238E27FC236}">
                <a16:creationId xmlns:a16="http://schemas.microsoft.com/office/drawing/2014/main" id="{887ABBCF-AD62-7A92-540F-FC7DB61892EE}"/>
              </a:ext>
            </a:extLst>
          </p:cNvPr>
          <p:cNvSpPr txBox="1"/>
          <p:nvPr/>
        </p:nvSpPr>
        <p:spPr>
          <a:xfrm>
            <a:off x="3831788" y="2693283"/>
            <a:ext cx="2809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Berufsbezeichnung</a:t>
            </a:r>
            <a:r>
              <a:rPr lang="en" sz="11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</a:t>
            </a:r>
            <a:r>
              <a:rPr lang="en" sz="1100" b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Firmenname</a:t>
            </a:r>
            <a:endParaRPr sz="1100" b="1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5" name="Google Shape;76;p14">
            <a:extLst>
              <a:ext uri="{FF2B5EF4-FFF2-40B4-BE49-F238E27FC236}">
                <a16:creationId xmlns:a16="http://schemas.microsoft.com/office/drawing/2014/main" id="{B121F2A0-6BFA-1901-2F0D-C99E0C7C113A}"/>
              </a:ext>
            </a:extLst>
          </p:cNvPr>
          <p:cNvSpPr txBox="1"/>
          <p:nvPr/>
        </p:nvSpPr>
        <p:spPr>
          <a:xfrm>
            <a:off x="3829050" y="2920284"/>
            <a:ext cx="3059234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Gebe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Rolle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Aktivitäten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hier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6" name="Google Shape;73;p14">
            <a:extLst>
              <a:ext uri="{FF2B5EF4-FFF2-40B4-BE49-F238E27FC236}">
                <a16:creationId xmlns:a16="http://schemas.microsoft.com/office/drawing/2014/main" id="{8BC6BB89-97F2-AB21-491D-444F0CC0581E}"/>
              </a:ext>
            </a:extLst>
          </p:cNvPr>
          <p:cNvSpPr txBox="1"/>
          <p:nvPr/>
        </p:nvSpPr>
        <p:spPr>
          <a:xfrm>
            <a:off x="2952750" y="3528404"/>
            <a:ext cx="17625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Dez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2017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Feb. 2019 </a:t>
            </a:r>
          </a:p>
        </p:txBody>
      </p:sp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7929D751-0C82-8EA3-4E7C-25F5E364CE3D}"/>
              </a:ext>
            </a:extLst>
          </p:cNvPr>
          <p:cNvSpPr txBox="1"/>
          <p:nvPr/>
        </p:nvSpPr>
        <p:spPr>
          <a:xfrm>
            <a:off x="3831788" y="3532332"/>
            <a:ext cx="2809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Berufsbezeichnung, Firmenname</a:t>
            </a:r>
          </a:p>
        </p:txBody>
      </p:sp>
      <p:sp>
        <p:nvSpPr>
          <p:cNvPr id="8" name="Google Shape;76;p14">
            <a:extLst>
              <a:ext uri="{FF2B5EF4-FFF2-40B4-BE49-F238E27FC236}">
                <a16:creationId xmlns:a16="http://schemas.microsoft.com/office/drawing/2014/main" id="{F9F98276-C424-AE9E-830A-5CE1AF45AACB}"/>
              </a:ext>
            </a:extLst>
          </p:cNvPr>
          <p:cNvSpPr txBox="1"/>
          <p:nvPr/>
        </p:nvSpPr>
        <p:spPr>
          <a:xfrm>
            <a:off x="3823940" y="3796943"/>
            <a:ext cx="3059234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Gebe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Rolle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Aktivitäten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hier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9" name="Google Shape;140;p16">
            <a:extLst>
              <a:ext uri="{FF2B5EF4-FFF2-40B4-BE49-F238E27FC236}">
                <a16:creationId xmlns:a16="http://schemas.microsoft.com/office/drawing/2014/main" id="{B915DE72-2B6A-9CD5-5C09-0FACA0A93F73}"/>
              </a:ext>
            </a:extLst>
          </p:cNvPr>
          <p:cNvSpPr txBox="1"/>
          <p:nvPr/>
        </p:nvSpPr>
        <p:spPr>
          <a:xfrm>
            <a:off x="2952750" y="2322188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Courier New" panose="02070309020205020404" pitchFamily="49" charset="0"/>
                <a:ea typeface="Verdana"/>
                <a:cs typeface="Courier New" panose="02070309020205020404" pitchFamily="49" charset="0"/>
                <a:sym typeface="Verdana"/>
              </a:rPr>
              <a:t>BERUFSERFAHRUNG</a:t>
            </a:r>
            <a:endParaRPr sz="1000" b="1" dirty="0">
              <a:solidFill>
                <a:schemeClr val="tx1"/>
              </a:solidFill>
              <a:latin typeface="Courier New" panose="02070309020205020404" pitchFamily="49" charset="0"/>
              <a:ea typeface="Verdana"/>
              <a:cs typeface="Courier New" panose="02070309020205020404" pitchFamily="49" charset="0"/>
              <a:sym typeface="Verdana"/>
            </a:endParaRPr>
          </a:p>
        </p:txBody>
      </p:sp>
      <p:sp>
        <p:nvSpPr>
          <p:cNvPr id="10" name="Google Shape;94;p14">
            <a:extLst>
              <a:ext uri="{FF2B5EF4-FFF2-40B4-BE49-F238E27FC236}">
                <a16:creationId xmlns:a16="http://schemas.microsoft.com/office/drawing/2014/main" id="{D80CB2EC-90FA-24CB-5648-8C1DFAE0E04F}"/>
              </a:ext>
            </a:extLst>
          </p:cNvPr>
          <p:cNvSpPr txBox="1"/>
          <p:nvPr/>
        </p:nvSpPr>
        <p:spPr>
          <a:xfrm>
            <a:off x="2850300" y="9090769"/>
            <a:ext cx="1957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(Digitale) </a:t>
            </a:r>
            <a:r>
              <a:rPr lang="en" sz="1100" b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Programme</a:t>
            </a:r>
            <a:r>
              <a:rPr lang="en" sz="11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endParaRPr sz="1100" b="1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11" name="Google Shape;104;p14">
            <a:extLst>
              <a:ext uri="{FF2B5EF4-FFF2-40B4-BE49-F238E27FC236}">
                <a16:creationId xmlns:a16="http://schemas.microsoft.com/office/drawing/2014/main" id="{C9E5F12E-4B98-EB61-F429-0B61A3C4B6D7}"/>
              </a:ext>
            </a:extLst>
          </p:cNvPr>
          <p:cNvSpPr txBox="1"/>
          <p:nvPr/>
        </p:nvSpPr>
        <p:spPr>
          <a:xfrm>
            <a:off x="2883528" y="8430775"/>
            <a:ext cx="1957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Sprachen</a:t>
            </a:r>
            <a:r>
              <a:rPr lang="en" sz="11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endParaRPr sz="1100" b="1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12" name="Google Shape;105;p14">
            <a:extLst>
              <a:ext uri="{FF2B5EF4-FFF2-40B4-BE49-F238E27FC236}">
                <a16:creationId xmlns:a16="http://schemas.microsoft.com/office/drawing/2014/main" id="{83925284-27E4-2E18-2643-9C1F36CC55FE}"/>
              </a:ext>
            </a:extLst>
          </p:cNvPr>
          <p:cNvSpPr txBox="1"/>
          <p:nvPr/>
        </p:nvSpPr>
        <p:spPr>
          <a:xfrm>
            <a:off x="3634054" y="8411921"/>
            <a:ext cx="34390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Nenne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die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Sprachen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die du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beherrschst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auf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welchem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Niveau. Gut,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mittelmäßig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... in Wort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/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Schrift. </a:t>
            </a:r>
          </a:p>
        </p:txBody>
      </p:sp>
      <p:sp>
        <p:nvSpPr>
          <p:cNvPr id="13" name="Google Shape;105;p14">
            <a:extLst>
              <a:ext uri="{FF2B5EF4-FFF2-40B4-BE49-F238E27FC236}">
                <a16:creationId xmlns:a16="http://schemas.microsoft.com/office/drawing/2014/main" id="{8D77A602-34F7-BEDD-B785-23877B152435}"/>
              </a:ext>
            </a:extLst>
          </p:cNvPr>
          <p:cNvSpPr txBox="1"/>
          <p:nvPr/>
        </p:nvSpPr>
        <p:spPr>
          <a:xfrm>
            <a:off x="4391166" y="9109331"/>
            <a:ext cx="3301112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Nenne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die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Programme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die du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beherrschst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Zum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Beispiel: Adobe Photoshop. </a:t>
            </a:r>
          </a:p>
        </p:txBody>
      </p:sp>
      <p:sp>
        <p:nvSpPr>
          <p:cNvPr id="15" name="Google Shape;73;p14">
            <a:extLst>
              <a:ext uri="{FF2B5EF4-FFF2-40B4-BE49-F238E27FC236}">
                <a16:creationId xmlns:a16="http://schemas.microsoft.com/office/drawing/2014/main" id="{AD5D42DE-0C15-DAB8-677F-015CD29A11D6}"/>
              </a:ext>
            </a:extLst>
          </p:cNvPr>
          <p:cNvSpPr txBox="1"/>
          <p:nvPr/>
        </p:nvSpPr>
        <p:spPr>
          <a:xfrm>
            <a:off x="2952750" y="4839222"/>
            <a:ext cx="17625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Okt.. 2009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Feb. 2010</a:t>
            </a:r>
          </a:p>
        </p:txBody>
      </p:sp>
      <p:sp>
        <p:nvSpPr>
          <p:cNvPr id="16" name="Google Shape;75;p14">
            <a:extLst>
              <a:ext uri="{FF2B5EF4-FFF2-40B4-BE49-F238E27FC236}">
                <a16:creationId xmlns:a16="http://schemas.microsoft.com/office/drawing/2014/main" id="{A93C8906-E640-9475-A493-60A6446A69E2}"/>
              </a:ext>
            </a:extLst>
          </p:cNvPr>
          <p:cNvSpPr txBox="1"/>
          <p:nvPr/>
        </p:nvSpPr>
        <p:spPr>
          <a:xfrm>
            <a:off x="3831788" y="4852294"/>
            <a:ext cx="2809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Berufsbezeichnung, Firmenname</a:t>
            </a:r>
          </a:p>
        </p:txBody>
      </p:sp>
      <p:sp>
        <p:nvSpPr>
          <p:cNvPr id="17" name="Google Shape;76;p14">
            <a:extLst>
              <a:ext uri="{FF2B5EF4-FFF2-40B4-BE49-F238E27FC236}">
                <a16:creationId xmlns:a16="http://schemas.microsoft.com/office/drawing/2014/main" id="{27847A34-51B7-61C4-655A-EDA3936BB6C5}"/>
              </a:ext>
            </a:extLst>
          </p:cNvPr>
          <p:cNvSpPr txBox="1"/>
          <p:nvPr/>
        </p:nvSpPr>
        <p:spPr>
          <a:xfrm>
            <a:off x="3833083" y="5107762"/>
            <a:ext cx="3059235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Gebe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Rolle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deine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Aktivitäten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hier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18" name="Google Shape;140;p16">
            <a:extLst>
              <a:ext uri="{FF2B5EF4-FFF2-40B4-BE49-F238E27FC236}">
                <a16:creationId xmlns:a16="http://schemas.microsoft.com/office/drawing/2014/main" id="{AB505794-D92A-5DE0-6151-AFC73B830971}"/>
              </a:ext>
            </a:extLst>
          </p:cNvPr>
          <p:cNvSpPr txBox="1"/>
          <p:nvPr/>
        </p:nvSpPr>
        <p:spPr>
          <a:xfrm>
            <a:off x="2952750" y="4472055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Courier New" panose="02070309020205020404" pitchFamily="49" charset="0"/>
                <a:ea typeface="Verdana"/>
                <a:cs typeface="Courier New" panose="02070309020205020404" pitchFamily="49" charset="0"/>
                <a:sym typeface="Verdana"/>
              </a:rPr>
              <a:t>PRAKTIKA</a:t>
            </a:r>
            <a:endParaRPr sz="1000" b="1" dirty="0">
              <a:solidFill>
                <a:schemeClr val="tx1"/>
              </a:solidFill>
              <a:latin typeface="Courier New" panose="02070309020205020404" pitchFamily="49" charset="0"/>
              <a:ea typeface="Verdana"/>
              <a:cs typeface="Courier New" panose="02070309020205020404" pitchFamily="49" charset="0"/>
              <a:sym typeface="Verdana"/>
            </a:endParaRPr>
          </a:p>
        </p:txBody>
      </p:sp>
      <p:sp>
        <p:nvSpPr>
          <p:cNvPr id="20" name="Google Shape;73;p14">
            <a:extLst>
              <a:ext uri="{FF2B5EF4-FFF2-40B4-BE49-F238E27FC236}">
                <a16:creationId xmlns:a16="http://schemas.microsoft.com/office/drawing/2014/main" id="{2E57DDFD-679D-668F-1936-99A4AC941BC2}"/>
              </a:ext>
            </a:extLst>
          </p:cNvPr>
          <p:cNvSpPr txBox="1"/>
          <p:nvPr/>
        </p:nvSpPr>
        <p:spPr>
          <a:xfrm>
            <a:off x="2883528" y="6154905"/>
            <a:ext cx="17625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Sept. 2008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Sept. 2012</a:t>
            </a:r>
          </a:p>
        </p:txBody>
      </p:sp>
      <p:sp>
        <p:nvSpPr>
          <p:cNvPr id="21" name="Google Shape;75;p14">
            <a:extLst>
              <a:ext uri="{FF2B5EF4-FFF2-40B4-BE49-F238E27FC236}">
                <a16:creationId xmlns:a16="http://schemas.microsoft.com/office/drawing/2014/main" id="{761662F7-028F-A3D0-AE72-FA50C96B6BE0}"/>
              </a:ext>
            </a:extLst>
          </p:cNvPr>
          <p:cNvSpPr txBox="1"/>
          <p:nvPr/>
        </p:nvSpPr>
        <p:spPr>
          <a:xfrm>
            <a:off x="3808286" y="6167977"/>
            <a:ext cx="2809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b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Ausbildung</a:t>
            </a:r>
            <a:r>
              <a:rPr lang="nl-NL" sz="11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</a:t>
            </a:r>
            <a:r>
              <a:rPr lang="nl-NL" sz="1100" b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Bildungseinrichtung</a:t>
            </a:r>
            <a:endParaRPr lang="nl-NL" sz="1100" b="1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22" name="Google Shape;76;p14">
            <a:extLst>
              <a:ext uri="{FF2B5EF4-FFF2-40B4-BE49-F238E27FC236}">
                <a16:creationId xmlns:a16="http://schemas.microsoft.com/office/drawing/2014/main" id="{B36E2F8E-EA44-319F-50C1-E06AD6C2370A}"/>
              </a:ext>
            </a:extLst>
          </p:cNvPr>
          <p:cNvSpPr txBox="1"/>
          <p:nvPr/>
        </p:nvSpPr>
        <p:spPr>
          <a:xfrm>
            <a:off x="3819906" y="6441448"/>
            <a:ext cx="3421122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Nenne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der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Kurs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beinhaltete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ob du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diesen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Abschluss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erreicht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hast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23" name="Google Shape;73;p14">
            <a:extLst>
              <a:ext uri="{FF2B5EF4-FFF2-40B4-BE49-F238E27FC236}">
                <a16:creationId xmlns:a16="http://schemas.microsoft.com/office/drawing/2014/main" id="{C23399EC-E107-F7A4-8FA5-798300C208B8}"/>
              </a:ext>
            </a:extLst>
          </p:cNvPr>
          <p:cNvSpPr txBox="1"/>
          <p:nvPr/>
        </p:nvSpPr>
        <p:spPr>
          <a:xfrm>
            <a:off x="2887035" y="7053349"/>
            <a:ext cx="17625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Sept. 2005 –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Juli 2008</a:t>
            </a:r>
          </a:p>
        </p:txBody>
      </p:sp>
      <p:sp>
        <p:nvSpPr>
          <p:cNvPr id="24" name="Google Shape;75;p14">
            <a:extLst>
              <a:ext uri="{FF2B5EF4-FFF2-40B4-BE49-F238E27FC236}">
                <a16:creationId xmlns:a16="http://schemas.microsoft.com/office/drawing/2014/main" id="{A4793F0D-39DE-C52E-4754-AD1F1DFE45BB}"/>
              </a:ext>
            </a:extLst>
          </p:cNvPr>
          <p:cNvSpPr txBox="1"/>
          <p:nvPr/>
        </p:nvSpPr>
        <p:spPr>
          <a:xfrm>
            <a:off x="3766073" y="7057969"/>
            <a:ext cx="2809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b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Ausbildung</a:t>
            </a:r>
            <a:r>
              <a:rPr lang="nl-NL" sz="11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</a:t>
            </a:r>
            <a:r>
              <a:rPr lang="nl-NL" sz="1100" b="1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Bildungseinrichtung</a:t>
            </a:r>
            <a:endParaRPr lang="nl-NL" sz="1100" b="1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25" name="Google Shape;76;p14">
            <a:extLst>
              <a:ext uri="{FF2B5EF4-FFF2-40B4-BE49-F238E27FC236}">
                <a16:creationId xmlns:a16="http://schemas.microsoft.com/office/drawing/2014/main" id="{55DB115B-39DB-4888-CD23-0FF4934531BA}"/>
              </a:ext>
            </a:extLst>
          </p:cNvPr>
          <p:cNvSpPr txBox="1"/>
          <p:nvPr/>
        </p:nvSpPr>
        <p:spPr>
          <a:xfrm>
            <a:off x="3794592" y="7332964"/>
            <a:ext cx="2999400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Nenne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in zwei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oder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drei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Sätzen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, was der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Kurs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beinhaltete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und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ob du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diesen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Abschluss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erreicht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 </a:t>
            </a:r>
            <a:r>
              <a:rPr lang="nl-NL" sz="11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hast</a:t>
            </a:r>
            <a:r>
              <a:rPr lang="nl-NL" sz="1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. </a:t>
            </a:r>
          </a:p>
        </p:txBody>
      </p:sp>
      <p:sp>
        <p:nvSpPr>
          <p:cNvPr id="26" name="Google Shape;140;p16">
            <a:extLst>
              <a:ext uri="{FF2B5EF4-FFF2-40B4-BE49-F238E27FC236}">
                <a16:creationId xmlns:a16="http://schemas.microsoft.com/office/drawing/2014/main" id="{864EFAA0-3875-3ED2-9826-4665B5F99F10}"/>
              </a:ext>
            </a:extLst>
          </p:cNvPr>
          <p:cNvSpPr txBox="1"/>
          <p:nvPr/>
        </p:nvSpPr>
        <p:spPr>
          <a:xfrm>
            <a:off x="2885740" y="5804617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Courier New" panose="02070309020205020404" pitchFamily="49" charset="0"/>
                <a:ea typeface="Verdana"/>
                <a:cs typeface="Courier New" panose="02070309020205020404" pitchFamily="49" charset="0"/>
                <a:sym typeface="Verdana"/>
              </a:rPr>
              <a:t>AUSBILDUNG</a:t>
            </a:r>
            <a:endParaRPr sz="1000" b="1" dirty="0">
              <a:solidFill>
                <a:schemeClr val="tx1"/>
              </a:solidFill>
              <a:latin typeface="Courier New" panose="02070309020205020404" pitchFamily="49" charset="0"/>
              <a:ea typeface="Verdana"/>
              <a:cs typeface="Courier New" panose="02070309020205020404" pitchFamily="49" charset="0"/>
              <a:sym typeface="Verdana"/>
            </a:endParaRPr>
          </a:p>
        </p:txBody>
      </p:sp>
      <p:sp>
        <p:nvSpPr>
          <p:cNvPr id="28" name="Google Shape;140;p16">
            <a:extLst>
              <a:ext uri="{FF2B5EF4-FFF2-40B4-BE49-F238E27FC236}">
                <a16:creationId xmlns:a16="http://schemas.microsoft.com/office/drawing/2014/main" id="{1E85B67B-291A-451C-D0E3-6CE7C18A33AD}"/>
              </a:ext>
            </a:extLst>
          </p:cNvPr>
          <p:cNvSpPr txBox="1"/>
          <p:nvPr/>
        </p:nvSpPr>
        <p:spPr>
          <a:xfrm>
            <a:off x="2885740" y="8102362"/>
            <a:ext cx="435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tx1"/>
                </a:solidFill>
                <a:latin typeface="Courier New" panose="02070309020205020404" pitchFamily="49" charset="0"/>
                <a:ea typeface="Verdana"/>
                <a:cs typeface="Courier New" panose="02070309020205020404" pitchFamily="49" charset="0"/>
                <a:sym typeface="Verdana"/>
              </a:rPr>
              <a:t>KENNTNISSE UND FÄHIGKEITEN</a:t>
            </a:r>
            <a:endParaRPr sz="1000" b="1" dirty="0">
              <a:solidFill>
                <a:schemeClr val="tx1"/>
              </a:solidFill>
              <a:latin typeface="Courier New" panose="02070309020205020404" pitchFamily="49" charset="0"/>
              <a:ea typeface="Verdana"/>
              <a:cs typeface="Courier New" panose="02070309020205020404" pitchFamily="49" charset="0"/>
              <a:sym typeface="Verdana"/>
            </a:endParaRPr>
          </a:p>
        </p:txBody>
      </p:sp>
      <p:cxnSp>
        <p:nvCxnSpPr>
          <p:cNvPr id="29" name="Google Shape;188;p18">
            <a:extLst>
              <a:ext uri="{FF2B5EF4-FFF2-40B4-BE49-F238E27FC236}">
                <a16:creationId xmlns:a16="http://schemas.microsoft.com/office/drawing/2014/main" id="{ABA88D67-2D99-8CFF-1216-7ACC48A98398}"/>
              </a:ext>
            </a:extLst>
          </p:cNvPr>
          <p:cNvCxnSpPr>
            <a:cxnSpLocks/>
          </p:cNvCxnSpPr>
          <p:nvPr/>
        </p:nvCxnSpPr>
        <p:spPr>
          <a:xfrm>
            <a:off x="3042129" y="4425188"/>
            <a:ext cx="426812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188;p18">
            <a:extLst>
              <a:ext uri="{FF2B5EF4-FFF2-40B4-BE49-F238E27FC236}">
                <a16:creationId xmlns:a16="http://schemas.microsoft.com/office/drawing/2014/main" id="{3E7417DB-84D6-AADF-34B1-C4360B8B4551}"/>
              </a:ext>
            </a:extLst>
          </p:cNvPr>
          <p:cNvCxnSpPr>
            <a:cxnSpLocks/>
          </p:cNvCxnSpPr>
          <p:nvPr/>
        </p:nvCxnSpPr>
        <p:spPr>
          <a:xfrm>
            <a:off x="2972907" y="5766308"/>
            <a:ext cx="426812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188;p18">
            <a:extLst>
              <a:ext uri="{FF2B5EF4-FFF2-40B4-BE49-F238E27FC236}">
                <a16:creationId xmlns:a16="http://schemas.microsoft.com/office/drawing/2014/main" id="{D1B9E95F-C356-530E-FF5A-EEB3DE27853F}"/>
              </a:ext>
            </a:extLst>
          </p:cNvPr>
          <p:cNvCxnSpPr>
            <a:cxnSpLocks/>
          </p:cNvCxnSpPr>
          <p:nvPr/>
        </p:nvCxnSpPr>
        <p:spPr>
          <a:xfrm>
            <a:off x="2972907" y="8012684"/>
            <a:ext cx="426812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" name="Afbeelding 32" descr="Linkedin - Free social media icons">
            <a:extLst>
              <a:ext uri="{FF2B5EF4-FFF2-40B4-BE49-F238E27FC236}">
                <a16:creationId xmlns:a16="http://schemas.microsoft.com/office/drawing/2014/main" id="{15FAFF27-158C-EBC9-7F1D-0AB1C3581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9" y="5520353"/>
            <a:ext cx="309631" cy="3096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26879451-3B35-57D6-CE03-1246B0142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9" y="5911042"/>
            <a:ext cx="309632" cy="30963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5" name="Picture 2" descr="Website Logo Png - Website PNG – Stunning free transparent png clipart  images free download">
            <a:extLst>
              <a:ext uri="{FF2B5EF4-FFF2-40B4-BE49-F238E27FC236}">
                <a16:creationId xmlns:a16="http://schemas.microsoft.com/office/drawing/2014/main" id="{536F9B27-E86C-1C28-9C92-22F3021FA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13789" r="29894" b="13584"/>
          <a:stretch/>
        </p:blipFill>
        <p:spPr bwMode="auto">
          <a:xfrm>
            <a:off x="525833" y="6276467"/>
            <a:ext cx="328357" cy="3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91;p14">
            <a:extLst>
              <a:ext uri="{FF2B5EF4-FFF2-40B4-BE49-F238E27FC236}">
                <a16:creationId xmlns:a16="http://schemas.microsoft.com/office/drawing/2014/main" id="{8FF06632-7613-AFF5-635B-919B88509164}"/>
              </a:ext>
            </a:extLst>
          </p:cNvPr>
          <p:cNvSpPr txBox="1"/>
          <p:nvPr/>
        </p:nvSpPr>
        <p:spPr>
          <a:xfrm>
            <a:off x="936022" y="5364471"/>
            <a:ext cx="1957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LinkedIn-Hyperlink</a:t>
            </a:r>
            <a:endParaRPr lang="en" sz="1100" i="1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37" name="Google Shape;91;p14">
            <a:extLst>
              <a:ext uri="{FF2B5EF4-FFF2-40B4-BE49-F238E27FC236}">
                <a16:creationId xmlns:a16="http://schemas.microsoft.com/office/drawing/2014/main" id="{9B0925A6-D33D-A8BA-CBA5-2F4BD451EA53}"/>
              </a:ext>
            </a:extLst>
          </p:cNvPr>
          <p:cNvSpPr txBox="1"/>
          <p:nvPr/>
        </p:nvSpPr>
        <p:spPr>
          <a:xfrm>
            <a:off x="936022" y="5793394"/>
            <a:ext cx="1957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Instagram-Hyperlink</a:t>
            </a:r>
            <a:endParaRPr lang="en" sz="1100" i="1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sp>
        <p:nvSpPr>
          <p:cNvPr id="38" name="Google Shape;91;p14">
            <a:extLst>
              <a:ext uri="{FF2B5EF4-FFF2-40B4-BE49-F238E27FC236}">
                <a16:creationId xmlns:a16="http://schemas.microsoft.com/office/drawing/2014/main" id="{55E1E925-C66E-583C-D2FC-CE954775DD97}"/>
              </a:ext>
            </a:extLst>
          </p:cNvPr>
          <p:cNvSpPr txBox="1"/>
          <p:nvPr/>
        </p:nvSpPr>
        <p:spPr>
          <a:xfrm>
            <a:off x="925980" y="6180127"/>
            <a:ext cx="1957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rgbClr val="43434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Website-Hyperlink</a:t>
            </a:r>
            <a:endParaRPr lang="en" sz="1100" i="1" dirty="0">
              <a:solidFill>
                <a:srgbClr val="43434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7e6f8f7-1b49-4ec1-9e0a-3763a4607e5c">DP6DFYSNDHSW-491716737-344002</_dlc_DocId>
    <_dlc_DocIdUrl xmlns="47e6f8f7-1b49-4ec1-9e0a-3763a4607e5c">
      <Url>https://365personato.sharepoint.com/_layouts/15/DocIdRedir.aspx?ID=DP6DFYSNDHSW-491716737-344002</Url>
      <Description>DP6DFYSNDHSW-491716737-344002</Description>
    </_dlc_DocIdUrl>
    <_ShortcutUniqueId xmlns="393a2f8d-75cd-4fdf-9eb9-c23185968278" xsi:nil="true"/>
    <_ShortcutUrl xmlns="393a2f8d-75cd-4fdf-9eb9-c23185968278">
      <Url xsi:nil="true"/>
      <Description xsi:nil="true"/>
    </_ShortcutUrl>
    <lcf76f155ced4ddcb4097134ff3c332f xmlns="393a2f8d-75cd-4fdf-9eb9-c23185968278">
      <Terms xmlns="http://schemas.microsoft.com/office/infopath/2007/PartnerControls"/>
    </lcf76f155ced4ddcb4097134ff3c332f>
    <xd_ProgID xmlns="393a2f8d-75cd-4fdf-9eb9-c23185968278" xsi:nil="true"/>
    <TemplateUrl xmlns="393a2f8d-75cd-4fdf-9eb9-c23185968278" xsi:nil="true"/>
    <_SharedFileIndex xmlns="393a2f8d-75cd-4fdf-9eb9-c23185968278" xsi:nil="true"/>
    <_ShortcutWebId xmlns="393a2f8d-75cd-4fdf-9eb9-c23185968278" xsi:nil="true"/>
    <_SourceUrl xmlns="393a2f8d-75cd-4fdf-9eb9-c23185968278" xsi:nil="true"/>
    <TaxCatchAll xmlns="47e6f8f7-1b49-4ec1-9e0a-3763a4607e5c" xsi:nil="true"/>
    <_ShortcutSiteId xmlns="393a2f8d-75cd-4fdf-9eb9-c231859682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E57C7E268CC48BBFDBBD5F08BD1F6" ma:contentTypeVersion="64" ma:contentTypeDescription="Create a new document." ma:contentTypeScope="" ma:versionID="723c82ea2a706e64476554990fabb2c5">
  <xsd:schema xmlns:xsd="http://www.w3.org/2001/XMLSchema" xmlns:xs="http://www.w3.org/2001/XMLSchema" xmlns:p="http://schemas.microsoft.com/office/2006/metadata/properties" xmlns:ns2="47e6f8f7-1b49-4ec1-9e0a-3763a4607e5c" xmlns:ns3="393a2f8d-75cd-4fdf-9eb9-c23185968278" targetNamespace="http://schemas.microsoft.com/office/2006/metadata/properties" ma:root="true" ma:fieldsID="1687ab9f621beae464b9d16071b0ba1c" ns2:_="" ns3:_="">
    <xsd:import namespace="47e6f8f7-1b49-4ec1-9e0a-3763a4607e5c"/>
    <xsd:import namespace="393a2f8d-75cd-4fdf-9eb9-c2318596827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_ModerationComments" minOccurs="0"/>
                <xsd:element ref="ns3:Modified_x0020_By" minOccurs="0"/>
                <xsd:element ref="ns3:Created_x0020_By" minOccurs="0"/>
                <xsd:element ref="ns3:File_x0020_Type" minOccurs="0"/>
                <xsd:element ref="ns3:HTML_x0020_File_x0020_Type" minOccurs="0"/>
                <xsd:element ref="ns3:_SourceUrl" minOccurs="0"/>
                <xsd:element ref="ns3:_SharedFileIndex" minOccurs="0"/>
                <xsd:element ref="ns3:TemplateUrl" minOccurs="0"/>
                <xsd:element ref="ns3:xd_ProgID" minOccurs="0"/>
                <xsd:element ref="ns3:xd_Signature" minOccurs="0"/>
                <xsd:element ref="ns3:_dlc_DocId" minOccurs="0"/>
                <xsd:element ref="ns3:_dlc_DocIdUrl" minOccurs="0"/>
                <xsd:element ref="ns3:_dlc_DocIdPersistId" minOccurs="0"/>
                <xsd:element ref="ns3:_ShortcutUrl" minOccurs="0"/>
                <xsd:element ref="ns3:_ShortcutSiteId" minOccurs="0"/>
                <xsd:element ref="ns3:_ShortcutWebId" minOccurs="0"/>
                <xsd:element ref="ns3:_ShortcutUniqueId" minOccurs="0"/>
                <xsd:element ref="ns3:SharedWithUsers" minOccurs="0"/>
                <xsd:element ref="ns3:SharedWithDetails" minOccurs="0"/>
                <xsd:element ref="ns3:ID" minOccurs="0"/>
                <xsd:element ref="ns3:Author" minOccurs="0"/>
                <xsd:element ref="ns3:_HasCopyDestinations" minOccurs="0"/>
                <xsd:element ref="ns3:_CopySource" minOccurs="0"/>
                <xsd:element ref="ns3:File_x0020_Size" minOccurs="0"/>
                <xsd:element ref="ns3:CheckedOutUserId" minOccurs="0"/>
                <xsd:element ref="ns3:IsCheckedoutToLocal" minOccurs="0"/>
                <xsd:element ref="ns3:CheckoutUser" minOccurs="0"/>
                <xsd:element ref="ns3:SyncClientId" minOccurs="0"/>
                <xsd:element ref="ns3:VirusStatus" minOccurs="0"/>
                <xsd:element ref="ns3:OriginatorId" minOccurs="0"/>
                <xsd:element ref="ns3:NoExecute" minOccurs="0"/>
                <xsd:element ref="ns3:ContentVersion" minOccurs="0"/>
                <xsd:element ref="ns3:_ComplianceFlags" minOccurs="0"/>
                <xsd:element ref="ns3:_ComplianceTag" minOccurs="0"/>
                <xsd:element ref="ns3:_ComplianceTagWrittenTime" minOccurs="0"/>
                <xsd:element ref="ns3:_ComplianceTagUserId" minOccurs="0"/>
                <xsd:element ref="ns3:InstanceID" minOccurs="0"/>
                <xsd:element ref="ns3:WorkflowInstance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6f8f7-1b49-4ec1-9e0a-3763a4607e5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71" nillable="true" ma:displayName="Taxonomy Catch All Column" ma:hidden="true" ma:list="{4b804bf2-f647-4774-867d-8b82a802d40e}" ma:internalName="TaxCatchAll" ma:showField="CatchAllData" ma:web="47e6f8f7-1b49-4ec1-9e0a-3763a4607e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a2f8d-75cd-4fdf-9eb9-c23185968278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13" nillable="true" ma:displayName="_ModerationComments" ma:hidden="true" ma:internalName="_ModerationComments0" ma:readOnly="true">
      <xsd:simpleType>
        <xsd:restriction base="dms:Note"/>
      </xsd:simpleType>
    </xsd:element>
    <xsd:element name="Modified_x0020_By" ma:index="14" nillable="true" ma:displayName="Modified_x0020_By" ma:hidden="true" ma:internalName="Modified_x0020_By0" ma:readOnly="true">
      <xsd:simpleType>
        <xsd:restriction base="dms:Text"/>
      </xsd:simpleType>
    </xsd:element>
    <xsd:element name="Created_x0020_By" ma:index="15" nillable="true" ma:displayName="Created_x0020_By" ma:hidden="true" ma:internalName="Created_x0020_By0" ma:readOnly="true">
      <xsd:simpleType>
        <xsd:restriction base="dms:Text"/>
      </xsd:simpleType>
    </xsd:element>
    <xsd:element name="File_x0020_Type" ma:index="16" nillable="true" ma:displayName="File_x0020_Type" ma:hidden="true" ma:internalName="File_x0020_Type0" ma:readOnly="true">
      <xsd:simpleType>
        <xsd:restriction base="dms:Text"/>
      </xsd:simpleType>
    </xsd:element>
    <xsd:element name="HTML_x0020_File_x0020_Type" ma:index="17" nillable="true" ma:displayName="HTML_x0020_File_x0020_Type" ma:hidden="true" ma:internalName="HTML_x0020_File_x0020_Type0" ma:readOnly="true">
      <xsd:simpleType>
        <xsd:restriction base="dms:Text"/>
      </xsd:simpleType>
    </xsd:element>
    <xsd:element name="_SourceUrl" ma:index="18" nillable="true" ma:displayName="_SourceUrl" ma:hidden="true" ma:internalName="_SourceUrl0">
      <xsd:simpleType>
        <xsd:restriction base="dms:Text"/>
      </xsd:simpleType>
    </xsd:element>
    <xsd:element name="_SharedFileIndex" ma:index="19" nillable="true" ma:displayName="_SharedFileIndex" ma:hidden="true" ma:internalName="_SharedFileIndex0">
      <xsd:simpleType>
        <xsd:restriction base="dms:Text"/>
      </xsd:simpleType>
    </xsd:element>
    <xsd:element name="TemplateUrl" ma:index="21" nillable="true" ma:displayName="TemplateUrl" ma:hidden="true" ma:internalName="TemplateUrl0">
      <xsd:simpleType>
        <xsd:restriction base="dms:Text"/>
      </xsd:simpleType>
    </xsd:element>
    <xsd:element name="xd_ProgID" ma:index="22" nillable="true" ma:displayName="xd_ProgID" ma:hidden="true" ma:internalName="xd_ProgID0">
      <xsd:simpleType>
        <xsd:restriction base="dms:Text"/>
      </xsd:simpleType>
    </xsd:element>
    <xsd:element name="xd_Signature" ma:index="23" nillable="true" ma:displayName="xd_Signature" ma:description="" ma:hidden="true" ma:internalName="xd_Signature0" ma:readOnly="true">
      <xsd:simpleType>
        <xsd:restriction base="dms:Boolean"/>
      </xsd:simpleType>
    </xsd:element>
    <xsd:element name="_dlc_DocId" ma:index="24" nillable="true" ma:displayName="_dlc_DocId" ma:description="De waarde van de document-id die aan dit item is toegewezen." ma:internalName="_dlc_DocId0" ma:readOnly="true">
      <xsd:simpleType>
        <xsd:restriction base="dms:Text"/>
      </xsd:simpleType>
    </xsd:element>
    <xsd:element name="_dlc_DocIdUrl" ma:index="25" nillable="true" ma:displayName="_dlc_DocIdUrl" ma:description="Permanente koppeling naar dit document." ma:hidden="true" ma:internalName="_dlc_DocIdUrl0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_dlc_DocIdPersistId" ma:description="Keep ID on add." ma:hidden="true" ma:internalName="_dlc_DocIdPersistId0" ma:readOnly="true">
      <xsd:simpleType>
        <xsd:restriction base="dms:Boolean"/>
      </xsd:simpleType>
    </xsd:element>
    <xsd:element name="_ShortcutUrl" ma:index="27" nillable="true" ma:displayName="_ShortcutUrl" ma:hidden="true" ma:internalName="_ShortcutUrl0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ShortcutSiteId" ma:index="28" nillable="true" ma:displayName="_ShortcutSiteId" ma:hidden="true" ma:internalName="_ShortcutSiteId0">
      <xsd:simpleType>
        <xsd:restriction base="dms:Unknown"/>
      </xsd:simpleType>
    </xsd:element>
    <xsd:element name="_ShortcutWebId" ma:index="29" nillable="true" ma:displayName="_ShortcutWebId" ma:hidden="true" ma:internalName="_ShortcutWebId0">
      <xsd:simpleType>
        <xsd:restriction base="dms:Unknown"/>
      </xsd:simpleType>
    </xsd:element>
    <xsd:element name="_ShortcutUniqueId" ma:index="30" nillable="true" ma:displayName="_ShortcutUniqueId" ma:hidden="true" ma:internalName="_ShortcutUniqueId0">
      <xsd:simpleType>
        <xsd:restriction base="dms:Unknown"/>
      </xsd:simpleType>
    </xsd:element>
    <xsd:element name="SharedWithUsers" ma:index="31" nillable="true" ma:displayName="SharedWithUsers" ma:description="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WithDetails" ma:description="" ma:internalName="SharedWithDetails0" ma:readOnly="true">
      <xsd:simpleType>
        <xsd:restriction base="dms:Note">
          <xsd:maxLength value="255"/>
        </xsd:restriction>
      </xsd:simpleType>
    </xsd:element>
    <xsd:element name="ID" ma:index="33" nillable="true" ma:displayName="ID" ma:internalName="ID0" ma:readOnly="true">
      <xsd:simpleType>
        <xsd:restriction base="dms:Unknown"/>
      </xsd:simpleType>
    </xsd:element>
    <xsd:element name="Author" ma:index="35" nillable="true" ma:displayName="Author" ma:list="UserInfo" ma:internalName="Author0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36" nillable="true" ma:displayName="_HasCopyDestinations" ma:description="" ma:hidden="true" ma:internalName="_HasCopyDestinations0" ma:readOnly="true">
      <xsd:simpleType>
        <xsd:restriction base="dms:Boolean"/>
      </xsd:simpleType>
    </xsd:element>
    <xsd:element name="_CopySource" ma:index="37" nillable="true" ma:displayName="_CopySource" ma:description="" ma:internalName="_CopySource0" ma:readOnly="true">
      <xsd:simpleType>
        <xsd:restriction base="dms:Text"/>
      </xsd:simpleType>
    </xsd:element>
    <xsd:element name="File_x0020_Size" ma:index="38" nillable="true" ma:displayName="File_x0020_Size" ma:format="TRUE" ma:hidden="true" ma:list="Docs" ma:internalName="File_x0020_Size0" ma:readOnly="true" ma:showField="SizeInKB">
      <xsd:simpleType>
        <xsd:restriction base="dms:Lookup"/>
      </xsd:simpleType>
    </xsd:element>
    <xsd:element name="CheckedOutUserId" ma:index="39" nillable="true" ma:displayName="CheckedOutUserId" ma:hidden="true" ma:list="Docs" ma:internalName="CheckedOutUserId0" ma:readOnly="true" ma:showField="CheckoutUserId">
      <xsd:simpleType>
        <xsd:restriction base="dms:Lookup"/>
      </xsd:simpleType>
    </xsd:element>
    <xsd:element name="IsCheckedoutToLocal" ma:index="40" nillable="true" ma:displayName="IsCheckedoutToLocal" ma:hidden="true" ma:list="Docs" ma:internalName="IsCheckedoutToLocal0" ma:readOnly="true" ma:showField="IsCheckoutToLocal">
      <xsd:simpleType>
        <xsd:restriction base="dms:Lookup"/>
      </xsd:simpleType>
    </xsd:element>
    <xsd:element name="CheckoutUser" ma:index="41" nillable="true" ma:displayName="CheckoutUser" ma:list="UserInfo" ma:internalName="CheckoutUser0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yncClientId" ma:index="42" nillable="true" ma:displayName="SyncClientId" ma:hidden="true" ma:list="Docs" ma:internalName="SyncClientId0" ma:readOnly="true" ma:showField="SyncClientId">
      <xsd:simpleType>
        <xsd:restriction base="dms:Lookup"/>
      </xsd:simpleType>
    </xsd:element>
    <xsd:element name="VirusStatus" ma:index="43" nillable="true" ma:displayName="VirusStatus" ma:format="TRUE" ma:hidden="true" ma:list="Docs" ma:internalName="VirusStatus0" ma:readOnly="true" ma:showField="Size">
      <xsd:simpleType>
        <xsd:restriction base="dms:Lookup"/>
      </xsd:simpleType>
    </xsd:element>
    <xsd:element name="OriginatorId" ma:index="45" nillable="true" ma:displayName="OriginatorId" ma:hidden="true" ma:list="Docs" ma:internalName="OriginatorId0" ma:readOnly="true" ma:showField="OriginatorId">
      <xsd:simpleType>
        <xsd:restriction base="dms:Lookup"/>
      </xsd:simpleType>
    </xsd:element>
    <xsd:element name="NoExecute" ma:index="46" nillable="true" ma:displayName="NoExecute" ma:hidden="true" ma:list="Docs" ma:internalName="NoExecute0" ma:readOnly="true" ma:showField="DocFlags">
      <xsd:simpleType>
        <xsd:restriction base="dms:Lookup"/>
      </xsd:simpleType>
    </xsd:element>
    <xsd:element name="ContentVersion" ma:index="47" nillable="true" ma:displayName="ContentVersion" ma:hidden="true" ma:list="Docs" ma:internalName="ContentVersion0" ma:readOnly="true" ma:showField="ContentVersion">
      <xsd:simpleType>
        <xsd:restriction base="dms:Lookup"/>
      </xsd:simpleType>
    </xsd:element>
    <xsd:element name="_ComplianceFlags" ma:index="48" nillable="true" ma:displayName="_ComplianceFlags" ma:hidden="true" ma:list="Docs" ma:internalName="_ComplianceFlags0" ma:readOnly="true" ma:showField="ComplianceFlags">
      <xsd:simpleType>
        <xsd:restriction base="dms:Lookup"/>
      </xsd:simpleType>
    </xsd:element>
    <xsd:element name="_ComplianceTag" ma:index="49" nillable="true" ma:displayName="_ComplianceTag" ma:hidden="true" ma:list="Docs" ma:internalName="_ComplianceTag0" ma:readOnly="true" ma:showField="ComplianceTag">
      <xsd:simpleType>
        <xsd:restriction base="dms:Lookup"/>
      </xsd:simpleType>
    </xsd:element>
    <xsd:element name="_ComplianceTagWrittenTime" ma:index="50" nillable="true" ma:displayName="_ComplianceTagWrittenTime" ma:hidden="true" ma:list="Docs" ma:internalName="_ComplianceTagWrittenTime0" ma:readOnly="true" ma:showField="ComplianceTagWrittenTime">
      <xsd:simpleType>
        <xsd:restriction base="dms:Lookup"/>
      </xsd:simpleType>
    </xsd:element>
    <xsd:element name="_ComplianceTagUserId" ma:index="51" nillable="true" ma:displayName="_ComplianceTagUserId" ma:hidden="true" ma:list="Docs" ma:internalName="_ComplianceTagUserId0" ma:readOnly="true" ma:showField="ComplianceTagUserId">
      <xsd:simpleType>
        <xsd:restriction base="dms:Lookup"/>
      </xsd:simpleType>
    </xsd:element>
    <xsd:element name="InstanceID" ma:index="54" nillable="true" ma:displayName="InstanceID" ma:hidden="true" ma:internalName="InstanceID0" ma:readOnly="true">
      <xsd:simpleType>
        <xsd:restriction base="dms:Unknown"/>
      </xsd:simpleType>
    </xsd:element>
    <xsd:element name="WorkflowInstanceID" ma:index="55" nillable="true" ma:displayName="WorkflowInstanceID" ma:hidden="true" ma:internalName="WorkflowInstanceID0" ma:readOnly="true">
      <xsd:simpleType>
        <xsd:restriction base="dms:Unknown"/>
      </xsd:simpleType>
    </xsd:element>
    <xsd:element name="MediaServiceMetadata" ma:index="5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5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6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61" nillable="true" ma:displayName="Tags" ma:internalName="MediaServiceAutoTags" ma:readOnly="true">
      <xsd:simpleType>
        <xsd:restriction base="dms:Text"/>
      </xsd:simpleType>
    </xsd:element>
    <xsd:element name="MediaServiceOCR" ma:index="6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6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6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6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6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67" nillable="true" ma:displayName="Location" ma:internalName="MediaServiceLocation" ma:readOnly="true">
      <xsd:simpleType>
        <xsd:restriction base="dms:Text"/>
      </xsd:simpleType>
    </xsd:element>
    <xsd:element name="MediaLengthInSeconds" ma:index="6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70" nillable="true" ma:taxonomy="true" ma:internalName="lcf76f155ced4ddcb4097134ff3c332f" ma:taxonomyFieldName="MediaServiceImageTags" ma:displayName="Image Tags" ma:readOnly="false" ma:fieldId="{5cf76f15-5ced-4ddc-b409-7134ff3c332f}" ma:taxonomyMulti="true" ma:sspId="6b0eff6d-3ea0-4f3f-9752-831e44cfe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7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7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Inhoudstype"/>
        <xsd:element ref="dc:title" minOccurs="0" maxOccurs="1" ma:index="2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6E2E2-0FF6-4E45-AB80-36D06F67134F}">
  <ds:schemaRefs>
    <ds:schemaRef ds:uri="http://schemas.microsoft.com/office/2006/metadata/properties"/>
    <ds:schemaRef ds:uri="http://schemas.microsoft.com/office/infopath/2007/PartnerControls"/>
    <ds:schemaRef ds:uri="47e6f8f7-1b49-4ec1-9e0a-3763a4607e5c"/>
    <ds:schemaRef ds:uri="393a2f8d-75cd-4fdf-9eb9-c23185968278"/>
  </ds:schemaRefs>
</ds:datastoreItem>
</file>

<file path=customXml/itemProps2.xml><?xml version="1.0" encoding="utf-8"?>
<ds:datastoreItem xmlns:ds="http://schemas.openxmlformats.org/officeDocument/2006/customXml" ds:itemID="{39201228-308B-433B-BC5E-5C90D4B46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A4138-EEB7-4414-88D5-2C56B2005F2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417B283-DBEA-485E-BE86-A3DD6F825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e6f8f7-1b49-4ec1-9e0a-3763a4607e5c"/>
    <ds:schemaRef ds:uri="393a2f8d-75cd-4fdf-9eb9-c23185968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Custom</PresentationFormat>
  <Paragraphs>127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Lebenslauf Vorlagen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Templates</dc:title>
  <cp:lastModifiedBy>Janz,Jamie J.</cp:lastModifiedBy>
  <cp:revision>26</cp:revision>
  <dcterms:modified xsi:type="dcterms:W3CDTF">2024-11-07T18:48:48Z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0x01010008EE57C7E268CC48BBFDBBD5F08BD1F6</vt:lpwstr>
  </property>
  <property fmtid="{D5CDD505-2E9C-101B-9397-08002B2CF9AE}" pid="3" name="_dlc_DocIdItemGuid">
    <vt:lpwstr>d11840a8-7477-4a8c-abe5-317db6b0a371</vt:lpwstr>
  </property>
  <property fmtid="{D5CDD505-2E9C-101B-9397-08002B2CF9AE}" pid="4" name="MediaServiceImageTags">
    <vt:lpwstr/>
  </property>
</Properties>
</file>